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Lst>
  <p:notesMasterIdLst>
    <p:notesMasterId r:id="rId23"/>
  </p:notesMasterIdLst>
  <p:sldIdLst>
    <p:sldId id="351" r:id="rId4"/>
    <p:sldId id="347" r:id="rId5"/>
    <p:sldId id="352" r:id="rId6"/>
    <p:sldId id="259" r:id="rId7"/>
    <p:sldId id="353" r:id="rId8"/>
    <p:sldId id="354" r:id="rId9"/>
    <p:sldId id="355" r:id="rId10"/>
    <p:sldId id="356" r:id="rId11"/>
    <p:sldId id="359" r:id="rId12"/>
    <p:sldId id="360" r:id="rId13"/>
    <p:sldId id="364" r:id="rId14"/>
    <p:sldId id="361" r:id="rId15"/>
    <p:sldId id="362" r:id="rId16"/>
    <p:sldId id="363" r:id="rId17"/>
    <p:sldId id="365" r:id="rId18"/>
    <p:sldId id="366" r:id="rId19"/>
    <p:sldId id="367" r:id="rId20"/>
    <p:sldId id="368" r:id="rId21"/>
    <p:sldId id="34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504" autoAdjust="0"/>
    <p:restoredTop sz="90057"/>
  </p:normalViewPr>
  <p:slideViewPr>
    <p:cSldViewPr snapToGrid="0" showGuides="1">
      <p:cViewPr>
        <p:scale>
          <a:sx n="69" d="100"/>
          <a:sy n="69" d="100"/>
        </p:scale>
        <p:origin x="624" y="944"/>
      </p:cViewPr>
      <p:guideLst>
        <p:guide orient="horz" pos="2112"/>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9/12/25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Trichoscopy (hay soi da đầu bằng kính soi da) là một kỹ thuật không xâm lấn, nhanh chóng và có giá trị trong việc đánh giá các bệnh lý liên quan đến da đầu và tóc. Kỹ thuật này giúp phóng đại hình ảnh của tóc và da đầu, từ đó hỗ trợ chẩn đoán chính xác hơn, giảm nhu cầu sinh thiết da đầu, và hữu ích trong việc theo dõi hiệu quả điều trị</a:t>
            </a:r>
            <a:endParaRPr lang="en-US"/>
          </a:p>
        </p:txBody>
      </p:sp>
      <p:sp>
        <p:nvSpPr>
          <p:cNvPr id="4" name="Slide Number Placeholder 3"/>
          <p:cNvSpPr>
            <a:spLocks noGrp="1"/>
          </p:cNvSpPr>
          <p:nvPr>
            <p:ph type="sldNum" sz="quarter" idx="5"/>
          </p:nvPr>
        </p:nvSpPr>
        <p:spPr/>
        <p:txBody>
          <a:bodyPr/>
          <a:lstStyle/>
          <a:p>
            <a:fld id="{652F1279-6CE4-4169-83D3-4483097B6907}" type="slidenum">
              <a:rPr lang="en-US" smtClean="0"/>
              <a:t>4</a:t>
            </a:fld>
            <a:endParaRPr lang="en-US"/>
          </a:p>
        </p:txBody>
      </p:sp>
    </p:spTree>
    <p:extLst>
      <p:ext uri="{BB962C8B-B14F-4D97-AF65-F5344CB8AC3E}">
        <p14:creationId xmlns:p14="http://schemas.microsoft.com/office/powerpoint/2010/main" val="2088316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8A1B2-115B-6EE3-2F24-D9C722C2D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C1FA8-486E-F49A-0EC1-E7671EAEDF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D38FD-07DA-7698-2074-148FB32045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E18D8C-5B1E-1F45-CC84-E8E43B929570}"/>
              </a:ext>
            </a:extLst>
          </p:cNvPr>
          <p:cNvSpPr>
            <a:spLocks noGrp="1"/>
          </p:cNvSpPr>
          <p:nvPr>
            <p:ph type="sldNum" sz="quarter" idx="5"/>
          </p:nvPr>
        </p:nvSpPr>
        <p:spPr/>
        <p:txBody>
          <a:bodyPr/>
          <a:lstStyle/>
          <a:p>
            <a:fld id="{652F1279-6CE4-4169-83D3-4483097B6907}" type="slidenum">
              <a:rPr lang="en-US" smtClean="0"/>
              <a:t>13</a:t>
            </a:fld>
            <a:endParaRPr lang="en-US"/>
          </a:p>
        </p:txBody>
      </p:sp>
    </p:spTree>
    <p:extLst>
      <p:ext uri="{BB962C8B-B14F-4D97-AF65-F5344CB8AC3E}">
        <p14:creationId xmlns:p14="http://schemas.microsoft.com/office/powerpoint/2010/main" val="2319915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0F1A5-3247-664F-25C7-F329008E7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1A9F1-EBA2-70CC-B814-53B0A3CEA2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E5EABF-8B75-BEB5-FE2E-54AAAD5470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643B9A-6C1C-1113-113E-6EDCB73748A0}"/>
              </a:ext>
            </a:extLst>
          </p:cNvPr>
          <p:cNvSpPr>
            <a:spLocks noGrp="1"/>
          </p:cNvSpPr>
          <p:nvPr>
            <p:ph type="sldNum" sz="quarter" idx="5"/>
          </p:nvPr>
        </p:nvSpPr>
        <p:spPr/>
        <p:txBody>
          <a:bodyPr/>
          <a:lstStyle/>
          <a:p>
            <a:fld id="{652F1279-6CE4-4169-83D3-4483097B6907}" type="slidenum">
              <a:rPr lang="en-US" smtClean="0"/>
              <a:t>14</a:t>
            </a:fld>
            <a:endParaRPr lang="en-US"/>
          </a:p>
        </p:txBody>
      </p:sp>
    </p:spTree>
    <p:extLst>
      <p:ext uri="{BB962C8B-B14F-4D97-AF65-F5344CB8AC3E}">
        <p14:creationId xmlns:p14="http://schemas.microsoft.com/office/powerpoint/2010/main" val="1461205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C96E2-67C1-3482-368D-8C23D6D56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ACD39-D2E5-91AE-5D53-122BCC336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E6E9C-96DA-B0EA-4F38-45C4212B8A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924114-729A-D1A3-F8AE-29003D61F8D3}"/>
              </a:ext>
            </a:extLst>
          </p:cNvPr>
          <p:cNvSpPr>
            <a:spLocks noGrp="1"/>
          </p:cNvSpPr>
          <p:nvPr>
            <p:ph type="sldNum" sz="quarter" idx="5"/>
          </p:nvPr>
        </p:nvSpPr>
        <p:spPr/>
        <p:txBody>
          <a:bodyPr/>
          <a:lstStyle/>
          <a:p>
            <a:fld id="{652F1279-6CE4-4169-83D3-4483097B6907}" type="slidenum">
              <a:rPr lang="en-US" smtClean="0"/>
              <a:t>15</a:t>
            </a:fld>
            <a:endParaRPr lang="en-US"/>
          </a:p>
        </p:txBody>
      </p:sp>
    </p:spTree>
    <p:extLst>
      <p:ext uri="{BB962C8B-B14F-4D97-AF65-F5344CB8AC3E}">
        <p14:creationId xmlns:p14="http://schemas.microsoft.com/office/powerpoint/2010/main" val="3924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99F69-8943-793E-B4DF-D1AD897B7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931AC-611A-6A72-EB78-E6A49382F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3B530C-7728-FF4F-1268-D4CC8CDB4F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52EA4E-AD1E-6791-4839-E39E1C842499}"/>
              </a:ext>
            </a:extLst>
          </p:cNvPr>
          <p:cNvSpPr>
            <a:spLocks noGrp="1"/>
          </p:cNvSpPr>
          <p:nvPr>
            <p:ph type="sldNum" sz="quarter" idx="5"/>
          </p:nvPr>
        </p:nvSpPr>
        <p:spPr/>
        <p:txBody>
          <a:bodyPr/>
          <a:lstStyle/>
          <a:p>
            <a:fld id="{652F1279-6CE4-4169-83D3-4483097B6907}" type="slidenum">
              <a:rPr lang="en-US" smtClean="0"/>
              <a:t>16</a:t>
            </a:fld>
            <a:endParaRPr lang="en-US"/>
          </a:p>
        </p:txBody>
      </p:sp>
    </p:spTree>
    <p:extLst>
      <p:ext uri="{BB962C8B-B14F-4D97-AF65-F5344CB8AC3E}">
        <p14:creationId xmlns:p14="http://schemas.microsoft.com/office/powerpoint/2010/main" val="498014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D635C-FCBE-6030-8B31-B5BA6783D4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FDB60-F4D1-774B-1786-6FEB2F73E9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8BAD7-D4C2-7A54-171B-4F22635662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B481AD-2DE4-622A-8C8B-A9D28295DEAE}"/>
              </a:ext>
            </a:extLst>
          </p:cNvPr>
          <p:cNvSpPr>
            <a:spLocks noGrp="1"/>
          </p:cNvSpPr>
          <p:nvPr>
            <p:ph type="sldNum" sz="quarter" idx="5"/>
          </p:nvPr>
        </p:nvSpPr>
        <p:spPr/>
        <p:txBody>
          <a:bodyPr/>
          <a:lstStyle/>
          <a:p>
            <a:fld id="{652F1279-6CE4-4169-83D3-4483097B6907}" type="slidenum">
              <a:rPr lang="en-US" smtClean="0"/>
              <a:t>17</a:t>
            </a:fld>
            <a:endParaRPr lang="en-US"/>
          </a:p>
        </p:txBody>
      </p:sp>
    </p:spTree>
    <p:extLst>
      <p:ext uri="{BB962C8B-B14F-4D97-AF65-F5344CB8AC3E}">
        <p14:creationId xmlns:p14="http://schemas.microsoft.com/office/powerpoint/2010/main" val="3028776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D39FA-97F5-B5CC-D5EF-083847642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C212C-971E-F53C-8CF6-51CCA2271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36F40-0D36-092A-75CB-14C2B106A3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C7C666-2ED1-7750-2163-60780BA7FFC7}"/>
              </a:ext>
            </a:extLst>
          </p:cNvPr>
          <p:cNvSpPr>
            <a:spLocks noGrp="1"/>
          </p:cNvSpPr>
          <p:nvPr>
            <p:ph type="sldNum" sz="quarter" idx="5"/>
          </p:nvPr>
        </p:nvSpPr>
        <p:spPr/>
        <p:txBody>
          <a:bodyPr/>
          <a:lstStyle/>
          <a:p>
            <a:fld id="{652F1279-6CE4-4169-83D3-4483097B6907}" type="slidenum">
              <a:rPr lang="en-US" smtClean="0"/>
              <a:t>18</a:t>
            </a:fld>
            <a:endParaRPr lang="en-US"/>
          </a:p>
        </p:txBody>
      </p:sp>
    </p:spTree>
    <p:extLst>
      <p:ext uri="{BB962C8B-B14F-4D97-AF65-F5344CB8AC3E}">
        <p14:creationId xmlns:p14="http://schemas.microsoft.com/office/powerpoint/2010/main" val="2911252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514D3-304C-A2BF-808B-6CEAE89BF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6FE1F-66FE-90BF-B7C9-15BAFAFCA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82126-0C12-CA73-3D2F-4F772E72C0C8}"/>
              </a:ext>
            </a:extLst>
          </p:cNvPr>
          <p:cNvSpPr>
            <a:spLocks noGrp="1"/>
          </p:cNvSpPr>
          <p:nvPr>
            <p:ph type="body" idx="1"/>
          </p:nvPr>
        </p:nvSpPr>
        <p:spPr/>
        <p:txBody>
          <a:bodyPr/>
          <a:lstStyle/>
          <a:p>
            <a:r>
              <a:rPr lang="vi-VN" b="1" dirty="0"/>
              <a:t>Hệ thống chiếu sáng: </a:t>
            </a:r>
            <a:r>
              <a:rPr lang="vi-VN" dirty="0"/>
              <a:t>gồm ánh sáng </a:t>
            </a:r>
            <a:r>
              <a:rPr lang="vi-VN" dirty="0">
                <a:solidFill>
                  <a:srgbClr val="FF0000"/>
                </a:solidFill>
              </a:rPr>
              <a:t>phân cực </a:t>
            </a:r>
            <a:r>
              <a:rPr lang="vi-VN" dirty="0"/>
              <a:t>và </a:t>
            </a:r>
            <a:r>
              <a:rPr lang="vi-VN" dirty="0">
                <a:solidFill>
                  <a:srgbClr val="FF0000"/>
                </a:solidFill>
              </a:rPr>
              <a:t>không phân cực</a:t>
            </a:r>
          </a:p>
          <a:p>
            <a:r>
              <a:rPr lang="vi-VN" b="1" dirty="0"/>
              <a:t>Kính phóng đại: </a:t>
            </a:r>
            <a:r>
              <a:rPr lang="vi-VN" dirty="0"/>
              <a:t>có khả năng phóng đại lên </a:t>
            </a:r>
            <a:r>
              <a:rPr lang="vi-VN" dirty="0">
                <a:solidFill>
                  <a:schemeClr val="tx1"/>
                </a:solidFill>
              </a:rPr>
              <a:t>10-70 lần</a:t>
            </a:r>
          </a:p>
          <a:p>
            <a:r>
              <a:rPr lang="vi-VN" b="1" dirty="0"/>
              <a:t>Hệ thống cấp năng lượng </a:t>
            </a:r>
            <a:r>
              <a:rPr lang="vi-VN" dirty="0"/>
              <a:t>cho hệ thống chiếu sáng</a:t>
            </a:r>
          </a:p>
          <a:p>
            <a:r>
              <a:rPr lang="vi-VN" b="1" dirty="0"/>
              <a:t>Hệ thống chụp ảnh kỹ thuật số: </a:t>
            </a:r>
            <a:r>
              <a:rPr lang="vi-VN" dirty="0"/>
              <a:t>tích hợp trong </a:t>
            </a:r>
            <a:r>
              <a:rPr lang="vi-VN" dirty="0" err="1"/>
              <a:t>dermoscopy</a:t>
            </a:r>
            <a:r>
              <a:rPr lang="vi-VN" dirty="0"/>
              <a:t> hoặc thông qua thiết bị </a:t>
            </a:r>
            <a:r>
              <a:rPr lang="vi-VN" dirty="0">
                <a:solidFill>
                  <a:schemeClr val="tx1"/>
                </a:solidFill>
              </a:rPr>
              <a:t>kết nối với </a:t>
            </a:r>
            <a:r>
              <a:rPr lang="vi-VN" dirty="0" err="1">
                <a:solidFill>
                  <a:schemeClr val="tx1"/>
                </a:solidFill>
              </a:rPr>
              <a:t>camera</a:t>
            </a:r>
            <a:r>
              <a:rPr lang="vi-VN" dirty="0">
                <a:solidFill>
                  <a:schemeClr val="tx1"/>
                </a:solidFill>
              </a:rPr>
              <a:t>/điện thoại</a:t>
            </a:r>
            <a:r>
              <a:rPr lang="vi-VN" dirty="0"/>
              <a:t>. </a:t>
            </a:r>
            <a:r>
              <a:rPr lang="vi-VN" dirty="0" err="1"/>
              <a:t>Videodermoscopy</a:t>
            </a:r>
            <a:r>
              <a:rPr lang="vi-VN" dirty="0"/>
              <a:t> cho phép ghi lại nội dung màn hình dưới dạng hình ảnh kỹ thuật số.</a:t>
            </a:r>
          </a:p>
          <a:p>
            <a:endParaRPr lang="en-US"/>
          </a:p>
        </p:txBody>
      </p:sp>
      <p:sp>
        <p:nvSpPr>
          <p:cNvPr id="4" name="Slide Number Placeholder 3">
            <a:extLst>
              <a:ext uri="{FF2B5EF4-FFF2-40B4-BE49-F238E27FC236}">
                <a16:creationId xmlns:a16="http://schemas.microsoft.com/office/drawing/2014/main" id="{17A05033-2D08-4B17-0495-8D9D5C9AF3D9}"/>
              </a:ext>
            </a:extLst>
          </p:cNvPr>
          <p:cNvSpPr>
            <a:spLocks noGrp="1"/>
          </p:cNvSpPr>
          <p:nvPr>
            <p:ph type="sldNum" sz="quarter" idx="5"/>
          </p:nvPr>
        </p:nvSpPr>
        <p:spPr/>
        <p:txBody>
          <a:bodyPr/>
          <a:lstStyle/>
          <a:p>
            <a:fld id="{652F1279-6CE4-4169-83D3-4483097B6907}" type="slidenum">
              <a:rPr lang="en-US" smtClean="0"/>
              <a:t>5</a:t>
            </a:fld>
            <a:endParaRPr lang="en-US"/>
          </a:p>
        </p:txBody>
      </p:sp>
    </p:spTree>
    <p:extLst>
      <p:ext uri="{BB962C8B-B14F-4D97-AF65-F5344CB8AC3E}">
        <p14:creationId xmlns:p14="http://schemas.microsoft.com/office/powerpoint/2010/main" val="1925190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87159-2F29-7FFD-D9AE-6CE097226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F96D8-12A5-C6BE-F606-1FEC4FE069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41D253-5457-9185-E608-769EDF5F9831}"/>
              </a:ext>
            </a:extLst>
          </p:cNvPr>
          <p:cNvSpPr>
            <a:spLocks noGrp="1"/>
          </p:cNvSpPr>
          <p:nvPr>
            <p:ph type="body" idx="1"/>
          </p:nvPr>
        </p:nvSpPr>
        <p:spPr/>
        <p:txBody>
          <a:bodyPr/>
          <a:lstStyle/>
          <a:p>
            <a:r>
              <a:rPr lang="vi-VN" b="1" dirty="0"/>
              <a:t>Hệ thống chiếu sáng: </a:t>
            </a:r>
            <a:r>
              <a:rPr lang="vi-VN" dirty="0"/>
              <a:t>gồm ánh sáng </a:t>
            </a:r>
            <a:r>
              <a:rPr lang="vi-VN" dirty="0">
                <a:solidFill>
                  <a:srgbClr val="FF0000"/>
                </a:solidFill>
              </a:rPr>
              <a:t>phân cực </a:t>
            </a:r>
            <a:r>
              <a:rPr lang="vi-VN" dirty="0"/>
              <a:t>và </a:t>
            </a:r>
            <a:r>
              <a:rPr lang="vi-VN" dirty="0">
                <a:solidFill>
                  <a:srgbClr val="FF0000"/>
                </a:solidFill>
              </a:rPr>
              <a:t>không phân cực</a:t>
            </a:r>
          </a:p>
          <a:p>
            <a:r>
              <a:rPr lang="vi-VN" b="1" dirty="0"/>
              <a:t>Kính phóng đại: </a:t>
            </a:r>
            <a:r>
              <a:rPr lang="vi-VN" dirty="0"/>
              <a:t>có khả năng phóng đại lên </a:t>
            </a:r>
            <a:r>
              <a:rPr lang="vi-VN" dirty="0">
                <a:solidFill>
                  <a:schemeClr val="tx1"/>
                </a:solidFill>
              </a:rPr>
              <a:t>10-70 lần</a:t>
            </a:r>
          </a:p>
          <a:p>
            <a:r>
              <a:rPr lang="vi-VN" b="1" dirty="0"/>
              <a:t>Hệ thống cấp năng lượng </a:t>
            </a:r>
            <a:r>
              <a:rPr lang="vi-VN" dirty="0"/>
              <a:t>cho hệ thống chiếu sáng</a:t>
            </a:r>
          </a:p>
          <a:p>
            <a:r>
              <a:rPr lang="vi-VN" b="1" dirty="0"/>
              <a:t>Hệ thống chụp ảnh kỹ thuật số: </a:t>
            </a:r>
            <a:r>
              <a:rPr lang="vi-VN" dirty="0"/>
              <a:t>tích hợp trong </a:t>
            </a:r>
            <a:r>
              <a:rPr lang="vi-VN" dirty="0" err="1"/>
              <a:t>dermoscopy</a:t>
            </a:r>
            <a:r>
              <a:rPr lang="vi-VN" dirty="0"/>
              <a:t> hoặc thông qua thiết bị </a:t>
            </a:r>
            <a:r>
              <a:rPr lang="vi-VN" dirty="0">
                <a:solidFill>
                  <a:schemeClr val="tx1"/>
                </a:solidFill>
              </a:rPr>
              <a:t>kết nối với </a:t>
            </a:r>
            <a:r>
              <a:rPr lang="vi-VN" dirty="0" err="1">
                <a:solidFill>
                  <a:schemeClr val="tx1"/>
                </a:solidFill>
              </a:rPr>
              <a:t>camera</a:t>
            </a:r>
            <a:r>
              <a:rPr lang="vi-VN" dirty="0">
                <a:solidFill>
                  <a:schemeClr val="tx1"/>
                </a:solidFill>
              </a:rPr>
              <a:t>/điện thoại</a:t>
            </a:r>
            <a:r>
              <a:rPr lang="vi-VN" dirty="0"/>
              <a:t>. </a:t>
            </a:r>
            <a:r>
              <a:rPr lang="vi-VN" dirty="0" err="1"/>
              <a:t>Videodermoscopy</a:t>
            </a:r>
            <a:r>
              <a:rPr lang="vi-VN" dirty="0"/>
              <a:t> cho phép ghi lại nội dung màn hình dưới dạng hình ảnh kỹ thuật số.</a:t>
            </a:r>
          </a:p>
          <a:p>
            <a:endParaRPr lang="en-US"/>
          </a:p>
        </p:txBody>
      </p:sp>
      <p:sp>
        <p:nvSpPr>
          <p:cNvPr id="4" name="Slide Number Placeholder 3">
            <a:extLst>
              <a:ext uri="{FF2B5EF4-FFF2-40B4-BE49-F238E27FC236}">
                <a16:creationId xmlns:a16="http://schemas.microsoft.com/office/drawing/2014/main" id="{5FBD6CA4-C21E-D5DE-66CE-CA2C7B47868F}"/>
              </a:ext>
            </a:extLst>
          </p:cNvPr>
          <p:cNvSpPr>
            <a:spLocks noGrp="1"/>
          </p:cNvSpPr>
          <p:nvPr>
            <p:ph type="sldNum" sz="quarter" idx="5"/>
          </p:nvPr>
        </p:nvSpPr>
        <p:spPr/>
        <p:txBody>
          <a:bodyPr/>
          <a:lstStyle/>
          <a:p>
            <a:fld id="{652F1279-6CE4-4169-83D3-4483097B6907}" type="slidenum">
              <a:rPr lang="en-US" smtClean="0"/>
              <a:t>6</a:t>
            </a:fld>
            <a:endParaRPr lang="en-US"/>
          </a:p>
        </p:txBody>
      </p:sp>
    </p:spTree>
    <p:extLst>
      <p:ext uri="{BB962C8B-B14F-4D97-AF65-F5344CB8AC3E}">
        <p14:creationId xmlns:p14="http://schemas.microsoft.com/office/powerpoint/2010/main" val="267564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1C11A-C334-CDC6-CB63-47270CF3F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A3EBA-9AC2-1DA1-9911-FE25DB074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EB1BC1-0502-C367-7F77-36C548FE5A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BD6384-32E6-5BDC-29B3-E1B491C215D6}"/>
              </a:ext>
            </a:extLst>
          </p:cNvPr>
          <p:cNvSpPr>
            <a:spLocks noGrp="1"/>
          </p:cNvSpPr>
          <p:nvPr>
            <p:ph type="sldNum" sz="quarter" idx="5"/>
          </p:nvPr>
        </p:nvSpPr>
        <p:spPr/>
        <p:txBody>
          <a:bodyPr/>
          <a:lstStyle/>
          <a:p>
            <a:fld id="{652F1279-6CE4-4169-83D3-4483097B6907}" type="slidenum">
              <a:rPr lang="en-US" smtClean="0"/>
              <a:t>7</a:t>
            </a:fld>
            <a:endParaRPr lang="en-US"/>
          </a:p>
        </p:txBody>
      </p:sp>
    </p:spTree>
    <p:extLst>
      <p:ext uri="{BB962C8B-B14F-4D97-AF65-F5344CB8AC3E}">
        <p14:creationId xmlns:p14="http://schemas.microsoft.com/office/powerpoint/2010/main" val="3430648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631F1-C6A8-6A25-620C-EC4DCD161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E0632-1589-40CF-41D8-948779B67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0E3EB-41D2-6A6A-BBDA-C34C67E422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890E0C-5539-B10C-E7FE-5C87BFFCB62C}"/>
              </a:ext>
            </a:extLst>
          </p:cNvPr>
          <p:cNvSpPr>
            <a:spLocks noGrp="1"/>
          </p:cNvSpPr>
          <p:nvPr>
            <p:ph type="sldNum" sz="quarter" idx="5"/>
          </p:nvPr>
        </p:nvSpPr>
        <p:spPr/>
        <p:txBody>
          <a:bodyPr/>
          <a:lstStyle/>
          <a:p>
            <a:fld id="{652F1279-6CE4-4169-83D3-4483097B6907}" type="slidenum">
              <a:rPr lang="en-US" smtClean="0"/>
              <a:t>8</a:t>
            </a:fld>
            <a:endParaRPr lang="en-US"/>
          </a:p>
        </p:txBody>
      </p:sp>
    </p:spTree>
    <p:extLst>
      <p:ext uri="{BB962C8B-B14F-4D97-AF65-F5344CB8AC3E}">
        <p14:creationId xmlns:p14="http://schemas.microsoft.com/office/powerpoint/2010/main" val="136633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366F3-15D4-0950-DAA6-D444864B5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4B1B5-6D0B-6C26-4EF4-4ABD0639B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5DB22-5139-0DA9-08BC-3050B915B4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4F3D64-79BF-ED7E-6287-51D6BC6C9A2C}"/>
              </a:ext>
            </a:extLst>
          </p:cNvPr>
          <p:cNvSpPr>
            <a:spLocks noGrp="1"/>
          </p:cNvSpPr>
          <p:nvPr>
            <p:ph type="sldNum" sz="quarter" idx="5"/>
          </p:nvPr>
        </p:nvSpPr>
        <p:spPr/>
        <p:txBody>
          <a:bodyPr/>
          <a:lstStyle/>
          <a:p>
            <a:fld id="{652F1279-6CE4-4169-83D3-4483097B6907}" type="slidenum">
              <a:rPr lang="en-US" smtClean="0"/>
              <a:t>9</a:t>
            </a:fld>
            <a:endParaRPr lang="en-US"/>
          </a:p>
        </p:txBody>
      </p:sp>
    </p:spTree>
    <p:extLst>
      <p:ext uri="{BB962C8B-B14F-4D97-AF65-F5344CB8AC3E}">
        <p14:creationId xmlns:p14="http://schemas.microsoft.com/office/powerpoint/2010/main" val="4052249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1EDE4-3A42-A5F7-F707-045E9EEA0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315B7-A9D7-C683-B9B6-093B74CB8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7CA8CA-2AE2-D625-223F-15653C0A91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BE4BF1-665D-F455-7A8C-7FE5CC7842DF}"/>
              </a:ext>
            </a:extLst>
          </p:cNvPr>
          <p:cNvSpPr>
            <a:spLocks noGrp="1"/>
          </p:cNvSpPr>
          <p:nvPr>
            <p:ph type="sldNum" sz="quarter" idx="5"/>
          </p:nvPr>
        </p:nvSpPr>
        <p:spPr/>
        <p:txBody>
          <a:bodyPr/>
          <a:lstStyle/>
          <a:p>
            <a:fld id="{652F1279-6CE4-4169-83D3-4483097B6907}" type="slidenum">
              <a:rPr lang="en-US" smtClean="0"/>
              <a:t>10</a:t>
            </a:fld>
            <a:endParaRPr lang="en-US"/>
          </a:p>
        </p:txBody>
      </p:sp>
    </p:spTree>
    <p:extLst>
      <p:ext uri="{BB962C8B-B14F-4D97-AF65-F5344CB8AC3E}">
        <p14:creationId xmlns:p14="http://schemas.microsoft.com/office/powerpoint/2010/main" val="3465074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5B6BE-F106-C57E-1864-5E776C155E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5ACF7-FD79-1DCE-CC55-DB359DB984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703A7F-6A8E-2EFA-DEC6-0312DFACE5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AB5CA3-B8B3-5A3D-E8D3-206EDDD627F6}"/>
              </a:ext>
            </a:extLst>
          </p:cNvPr>
          <p:cNvSpPr>
            <a:spLocks noGrp="1"/>
          </p:cNvSpPr>
          <p:nvPr>
            <p:ph type="sldNum" sz="quarter" idx="5"/>
          </p:nvPr>
        </p:nvSpPr>
        <p:spPr/>
        <p:txBody>
          <a:bodyPr/>
          <a:lstStyle/>
          <a:p>
            <a:fld id="{652F1279-6CE4-4169-83D3-4483097B6907}" type="slidenum">
              <a:rPr lang="en-US" smtClean="0"/>
              <a:t>11</a:t>
            </a:fld>
            <a:endParaRPr lang="en-US"/>
          </a:p>
        </p:txBody>
      </p:sp>
    </p:spTree>
    <p:extLst>
      <p:ext uri="{BB962C8B-B14F-4D97-AF65-F5344CB8AC3E}">
        <p14:creationId xmlns:p14="http://schemas.microsoft.com/office/powerpoint/2010/main" val="964483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864E4-1AC3-54FC-5F9B-69667B60E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16996-19F8-9280-831B-013BCD9B1D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B457D-3E55-074A-C9AC-1DADF68E5D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368E70-7564-C8B4-4E59-DB589C739F81}"/>
              </a:ext>
            </a:extLst>
          </p:cNvPr>
          <p:cNvSpPr>
            <a:spLocks noGrp="1"/>
          </p:cNvSpPr>
          <p:nvPr>
            <p:ph type="sldNum" sz="quarter" idx="5"/>
          </p:nvPr>
        </p:nvSpPr>
        <p:spPr/>
        <p:txBody>
          <a:bodyPr/>
          <a:lstStyle/>
          <a:p>
            <a:fld id="{652F1279-6CE4-4169-83D3-4483097B6907}" type="slidenum">
              <a:rPr lang="en-US" smtClean="0"/>
              <a:t>12</a:t>
            </a:fld>
            <a:endParaRPr lang="en-US"/>
          </a:p>
        </p:txBody>
      </p:sp>
    </p:spTree>
    <p:extLst>
      <p:ext uri="{BB962C8B-B14F-4D97-AF65-F5344CB8AC3E}">
        <p14:creationId xmlns:p14="http://schemas.microsoft.com/office/powerpoint/2010/main" val="3045921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gradFill flip="none" rotWithShape="1">
          <a:gsLst>
            <a:gs pos="0">
              <a:schemeClr val="accent1"/>
            </a:gs>
            <a:gs pos="100000">
              <a:schemeClr val="accent4"/>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C0344B-AC7D-4ED3-9B6A-87AC0AED83DA}"/>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31463" y="-468065"/>
            <a:ext cx="4110019" cy="3897065"/>
          </a:xfrm>
          <a:prstGeom prst="rect">
            <a:avLst/>
          </a:prstGeom>
        </p:spPr>
      </p:pic>
      <p:sp>
        <p:nvSpPr>
          <p:cNvPr id="3" name="Oval 2">
            <a:extLst>
              <a:ext uri="{FF2B5EF4-FFF2-40B4-BE49-F238E27FC236}">
                <a16:creationId xmlns:a16="http://schemas.microsoft.com/office/drawing/2014/main" id="{99031DEF-FF07-4EBA-8ED1-D0BCE0761541}"/>
              </a:ext>
            </a:extLst>
          </p:cNvPr>
          <p:cNvSpPr/>
          <p:nvPr userDrawn="1"/>
        </p:nvSpPr>
        <p:spPr>
          <a:xfrm>
            <a:off x="9342103" y="45555"/>
            <a:ext cx="3003442" cy="3003442"/>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3302444-772F-483F-ACAB-5A9C92AD5477}"/>
              </a:ext>
            </a:extLst>
          </p:cNvPr>
          <p:cNvSpPr/>
          <p:nvPr userDrawn="1"/>
        </p:nvSpPr>
        <p:spPr>
          <a:xfrm>
            <a:off x="-667824" y="2996005"/>
            <a:ext cx="2393338" cy="2393338"/>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15234474-8C82-40C3-9FD2-F258748BA7A5}"/>
              </a:ext>
            </a:extLst>
          </p:cNvPr>
          <p:cNvSpPr/>
          <p:nvPr userDrawn="1"/>
        </p:nvSpPr>
        <p:spPr>
          <a:xfrm>
            <a:off x="6138505" y="4931795"/>
            <a:ext cx="1761493" cy="1758422"/>
          </a:xfrm>
          <a:custGeom>
            <a:avLst/>
            <a:gdLst>
              <a:gd name="connsiteX0" fmla="*/ 1196669 w 1761493"/>
              <a:gd name="connsiteY0" fmla="*/ 0 h 1758422"/>
              <a:gd name="connsiteX1" fmla="*/ 1662467 w 1761493"/>
              <a:gd name="connsiteY1" fmla="*/ 94040 h 1758422"/>
              <a:gd name="connsiteX2" fmla="*/ 1761493 w 1761493"/>
              <a:gd name="connsiteY2" fmla="*/ 141744 h 1758422"/>
              <a:gd name="connsiteX3" fmla="*/ 140264 w 1761493"/>
              <a:gd name="connsiteY3" fmla="*/ 1758422 h 1758422"/>
              <a:gd name="connsiteX4" fmla="*/ 94040 w 1761493"/>
              <a:gd name="connsiteY4" fmla="*/ 1662467 h 1758422"/>
              <a:gd name="connsiteX5" fmla="*/ 0 w 1761493"/>
              <a:gd name="connsiteY5" fmla="*/ 1196669 h 1758422"/>
              <a:gd name="connsiteX6" fmla="*/ 1196669 w 1761493"/>
              <a:gd name="connsiteY6" fmla="*/ 0 h 17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493" h="1758422">
                <a:moveTo>
                  <a:pt x="1196669" y="0"/>
                </a:moveTo>
                <a:cubicBezTo>
                  <a:pt x="1361895" y="0"/>
                  <a:pt x="1519299" y="33486"/>
                  <a:pt x="1662467" y="94040"/>
                </a:cubicBezTo>
                <a:lnTo>
                  <a:pt x="1761493" y="141744"/>
                </a:lnTo>
                <a:lnTo>
                  <a:pt x="140264" y="1758422"/>
                </a:lnTo>
                <a:lnTo>
                  <a:pt x="94040" y="1662467"/>
                </a:lnTo>
                <a:cubicBezTo>
                  <a:pt x="33486" y="1519299"/>
                  <a:pt x="0" y="1361895"/>
                  <a:pt x="0" y="1196669"/>
                </a:cubicBezTo>
                <a:cubicBezTo>
                  <a:pt x="0" y="535767"/>
                  <a:pt x="535767" y="0"/>
                  <a:pt x="1196669"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Rounded Corners 5">
            <a:extLst>
              <a:ext uri="{FF2B5EF4-FFF2-40B4-BE49-F238E27FC236}">
                <a16:creationId xmlns:a16="http://schemas.microsoft.com/office/drawing/2014/main" id="{792F1F70-9D94-415E-8C46-EDF5C4984FE0}"/>
              </a:ext>
            </a:extLst>
          </p:cNvPr>
          <p:cNvSpPr/>
          <p:nvPr userDrawn="1"/>
        </p:nvSpPr>
        <p:spPr>
          <a:xfrm rot="13518210" flipH="1">
            <a:off x="9189934" y="1137317"/>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B3F7301-A477-40EF-9888-0BA3A79388FA}"/>
              </a:ext>
            </a:extLst>
          </p:cNvPr>
          <p:cNvSpPr/>
          <p:nvPr userDrawn="1"/>
        </p:nvSpPr>
        <p:spPr>
          <a:xfrm rot="2667893" flipH="1">
            <a:off x="5406738" y="-1762068"/>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8FA8A02-80B9-4432-9D97-44E1953BCBC3}"/>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38810" y="2744694"/>
            <a:ext cx="3734250" cy="3540766"/>
          </a:xfrm>
          <a:prstGeom prst="rect">
            <a:avLst/>
          </a:prstGeom>
        </p:spPr>
      </p:pic>
      <p:pic>
        <p:nvPicPr>
          <p:cNvPr id="9" name="Picture 8">
            <a:extLst>
              <a:ext uri="{FF2B5EF4-FFF2-40B4-BE49-F238E27FC236}">
                <a16:creationId xmlns:a16="http://schemas.microsoft.com/office/drawing/2014/main" id="{E5B2FC88-F8FF-4413-A1B6-B10C498CE31E}"/>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23021" y="768919"/>
            <a:ext cx="3734250" cy="3540766"/>
          </a:xfrm>
          <a:prstGeom prst="rect">
            <a:avLst/>
          </a:prstGeom>
        </p:spPr>
      </p:pic>
      <p:pic>
        <p:nvPicPr>
          <p:cNvPr id="10" name="Picture 9">
            <a:extLst>
              <a:ext uri="{FF2B5EF4-FFF2-40B4-BE49-F238E27FC236}">
                <a16:creationId xmlns:a16="http://schemas.microsoft.com/office/drawing/2014/main" id="{58694BF1-D6CF-4DF3-80FC-66870192B053}"/>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60802" y="-1414282"/>
            <a:ext cx="3734250" cy="3540766"/>
          </a:xfrm>
          <a:prstGeom prst="rect">
            <a:avLst/>
          </a:prstGeom>
        </p:spPr>
      </p:pic>
      <p:pic>
        <p:nvPicPr>
          <p:cNvPr id="11" name="Picture 10">
            <a:extLst>
              <a:ext uri="{FF2B5EF4-FFF2-40B4-BE49-F238E27FC236}">
                <a16:creationId xmlns:a16="http://schemas.microsoft.com/office/drawing/2014/main" id="{9BA2441A-C748-4A6E-B742-C7F08B3278BB}"/>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85736" y="3798758"/>
            <a:ext cx="4110019" cy="3897065"/>
          </a:xfrm>
          <a:prstGeom prst="rect">
            <a:avLst/>
          </a:prstGeom>
        </p:spPr>
      </p:pic>
      <p:pic>
        <p:nvPicPr>
          <p:cNvPr id="12" name="Picture 11">
            <a:extLst>
              <a:ext uri="{FF2B5EF4-FFF2-40B4-BE49-F238E27FC236}">
                <a16:creationId xmlns:a16="http://schemas.microsoft.com/office/drawing/2014/main" id="{2EA6A1C4-8A67-4AD0-BF7E-B11D0DE8AA0F}"/>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64417" y="3798758"/>
            <a:ext cx="3531102" cy="3348144"/>
          </a:xfrm>
          <a:prstGeom prst="rect">
            <a:avLst/>
          </a:prstGeom>
        </p:spPr>
      </p:pic>
      <p:sp>
        <p:nvSpPr>
          <p:cNvPr id="13" name="Rectangle: Rounded Corners 12">
            <a:extLst>
              <a:ext uri="{FF2B5EF4-FFF2-40B4-BE49-F238E27FC236}">
                <a16:creationId xmlns:a16="http://schemas.microsoft.com/office/drawing/2014/main" id="{96153FA0-B2D8-4185-8303-DC5F52D49755}"/>
              </a:ext>
            </a:extLst>
          </p:cNvPr>
          <p:cNvSpPr/>
          <p:nvPr userDrawn="1"/>
        </p:nvSpPr>
        <p:spPr>
          <a:xfrm rot="2667893" flipH="1">
            <a:off x="10119165" y="-2737793"/>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AEB5086-875A-4688-92B3-190D08AA4642}"/>
              </a:ext>
            </a:extLst>
          </p:cNvPr>
          <p:cNvSpPr/>
          <p:nvPr userDrawn="1"/>
        </p:nvSpPr>
        <p:spPr>
          <a:xfrm rot="2667893" flipH="1">
            <a:off x="4257628" y="-627022"/>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4380160-AECC-47E6-85E4-FFEFA3F7DE47}"/>
              </a:ext>
            </a:extLst>
          </p:cNvPr>
          <p:cNvSpPr/>
          <p:nvPr userDrawn="1"/>
        </p:nvSpPr>
        <p:spPr>
          <a:xfrm rot="2667893" flipH="1">
            <a:off x="10215580" y="2065939"/>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30C9D9E-F3D9-4EBB-8B09-BB47A6DD1283}"/>
              </a:ext>
            </a:extLst>
          </p:cNvPr>
          <p:cNvSpPr/>
          <p:nvPr userDrawn="1"/>
        </p:nvSpPr>
        <p:spPr>
          <a:xfrm rot="13518210" flipH="1">
            <a:off x="-709100" y="1818990"/>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FB9E627-7B3D-47F4-BB4D-5A605146F05C}"/>
              </a:ext>
            </a:extLst>
          </p:cNvPr>
          <p:cNvSpPr/>
          <p:nvPr userDrawn="1"/>
        </p:nvSpPr>
        <p:spPr>
          <a:xfrm rot="2703270">
            <a:off x="2969266" y="-431098"/>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8249B86-648D-48FA-8877-D382384744EC}"/>
              </a:ext>
            </a:extLst>
          </p:cNvPr>
          <p:cNvSpPr/>
          <p:nvPr userDrawn="1"/>
        </p:nvSpPr>
        <p:spPr>
          <a:xfrm rot="2703270">
            <a:off x="1032398" y="3557778"/>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DB2076F-5914-43A6-B6E2-C12E17527647}"/>
              </a:ext>
            </a:extLst>
          </p:cNvPr>
          <p:cNvSpPr/>
          <p:nvPr userDrawn="1"/>
        </p:nvSpPr>
        <p:spPr>
          <a:xfrm rot="2703270">
            <a:off x="8580552" y="2784302"/>
            <a:ext cx="47625" cy="219456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C33403A-633F-4793-B88B-CBA67B2FBC53}"/>
              </a:ext>
            </a:extLst>
          </p:cNvPr>
          <p:cNvSpPr/>
          <p:nvPr userDrawn="1"/>
        </p:nvSpPr>
        <p:spPr>
          <a:xfrm rot="2703270">
            <a:off x="11184263" y="-197411"/>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D42674E-12BC-47E2-847D-2ACCB9FBFC48}"/>
              </a:ext>
            </a:extLst>
          </p:cNvPr>
          <p:cNvSpPr/>
          <p:nvPr userDrawn="1"/>
        </p:nvSpPr>
        <p:spPr>
          <a:xfrm rot="2703270">
            <a:off x="526462" y="796957"/>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1BE6A9E-F017-4255-B65B-5FEC7E98707A}"/>
              </a:ext>
            </a:extLst>
          </p:cNvPr>
          <p:cNvSpPr/>
          <p:nvPr userDrawn="1"/>
        </p:nvSpPr>
        <p:spPr>
          <a:xfrm rot="2703270">
            <a:off x="4151900" y="5582175"/>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11F078A8-67B9-4A84-9820-60757D5289A4}"/>
              </a:ext>
            </a:extLst>
          </p:cNvPr>
          <p:cNvSpPr/>
          <p:nvPr userDrawn="1"/>
        </p:nvSpPr>
        <p:spPr>
          <a:xfrm rot="2703270">
            <a:off x="7159183" y="218145"/>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78AA798C-DB24-41C7-8E75-EC0919B35340}"/>
              </a:ext>
            </a:extLst>
          </p:cNvPr>
          <p:cNvSpPr/>
          <p:nvPr userDrawn="1"/>
        </p:nvSpPr>
        <p:spPr>
          <a:xfrm rot="2703270">
            <a:off x="10756304" y="4976519"/>
            <a:ext cx="47625" cy="219456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ircle: Hollow 40">
            <a:extLst>
              <a:ext uri="{FF2B5EF4-FFF2-40B4-BE49-F238E27FC236}">
                <a16:creationId xmlns:a16="http://schemas.microsoft.com/office/drawing/2014/main" id="{EA082264-5EC6-4CC1-88A9-BEC5F0AF0249}"/>
              </a:ext>
            </a:extLst>
          </p:cNvPr>
          <p:cNvSpPr/>
          <p:nvPr userDrawn="1"/>
        </p:nvSpPr>
        <p:spPr>
          <a:xfrm>
            <a:off x="1940747" y="6150690"/>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2" name="Circle: Hollow 41">
            <a:extLst>
              <a:ext uri="{FF2B5EF4-FFF2-40B4-BE49-F238E27FC236}">
                <a16:creationId xmlns:a16="http://schemas.microsoft.com/office/drawing/2014/main" id="{34144E29-CDC9-4AA5-80F5-DCFE62CC10EE}"/>
              </a:ext>
            </a:extLst>
          </p:cNvPr>
          <p:cNvSpPr/>
          <p:nvPr userDrawn="1"/>
        </p:nvSpPr>
        <p:spPr>
          <a:xfrm>
            <a:off x="5198769" y="5662761"/>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3" name="Circle: Hollow 42">
            <a:extLst>
              <a:ext uri="{FF2B5EF4-FFF2-40B4-BE49-F238E27FC236}">
                <a16:creationId xmlns:a16="http://schemas.microsoft.com/office/drawing/2014/main" id="{3EE5E573-CFB1-4FDA-BC71-E3177FF65AC5}"/>
              </a:ext>
            </a:extLst>
          </p:cNvPr>
          <p:cNvSpPr/>
          <p:nvPr userDrawn="1"/>
        </p:nvSpPr>
        <p:spPr>
          <a:xfrm>
            <a:off x="9090515" y="378804"/>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4" name="Circle: Hollow 43">
            <a:extLst>
              <a:ext uri="{FF2B5EF4-FFF2-40B4-BE49-F238E27FC236}">
                <a16:creationId xmlns:a16="http://schemas.microsoft.com/office/drawing/2014/main" id="{2545132D-7DFA-4E99-B999-C874A3AE4346}"/>
              </a:ext>
            </a:extLst>
          </p:cNvPr>
          <p:cNvSpPr/>
          <p:nvPr userDrawn="1"/>
        </p:nvSpPr>
        <p:spPr>
          <a:xfrm>
            <a:off x="4738389" y="729356"/>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5" name="Circle: Hollow 44">
            <a:extLst>
              <a:ext uri="{FF2B5EF4-FFF2-40B4-BE49-F238E27FC236}">
                <a16:creationId xmlns:a16="http://schemas.microsoft.com/office/drawing/2014/main" id="{5E4A93A8-43B8-40CC-B7C1-A269E692B4BC}"/>
              </a:ext>
            </a:extLst>
          </p:cNvPr>
          <p:cNvSpPr/>
          <p:nvPr userDrawn="1"/>
        </p:nvSpPr>
        <p:spPr>
          <a:xfrm>
            <a:off x="10500138" y="3884485"/>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6" name="Circle: Hollow 45">
            <a:extLst>
              <a:ext uri="{FF2B5EF4-FFF2-40B4-BE49-F238E27FC236}">
                <a16:creationId xmlns:a16="http://schemas.microsoft.com/office/drawing/2014/main" id="{F553A87B-8EA3-4E93-BEC3-99C80394ECBF}"/>
              </a:ext>
            </a:extLst>
          </p:cNvPr>
          <p:cNvSpPr/>
          <p:nvPr userDrawn="1"/>
        </p:nvSpPr>
        <p:spPr>
          <a:xfrm>
            <a:off x="9342103" y="6252072"/>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7" name="Circle: Hollow 46">
            <a:extLst>
              <a:ext uri="{FF2B5EF4-FFF2-40B4-BE49-F238E27FC236}">
                <a16:creationId xmlns:a16="http://schemas.microsoft.com/office/drawing/2014/main" id="{B996B81B-56CB-43A7-8D1C-78B31EFF008C}"/>
              </a:ext>
            </a:extLst>
          </p:cNvPr>
          <p:cNvSpPr/>
          <p:nvPr userDrawn="1"/>
        </p:nvSpPr>
        <p:spPr>
          <a:xfrm>
            <a:off x="864565" y="3360093"/>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8" name="Freeform: Shape 47">
            <a:extLst>
              <a:ext uri="{FF2B5EF4-FFF2-40B4-BE49-F238E27FC236}">
                <a16:creationId xmlns:a16="http://schemas.microsoft.com/office/drawing/2014/main" id="{25B0A6D1-13EB-4000-903A-6A86440CEE9A}"/>
              </a:ext>
            </a:extLst>
          </p:cNvPr>
          <p:cNvSpPr/>
          <p:nvPr userDrawn="1"/>
        </p:nvSpPr>
        <p:spPr>
          <a:xfrm>
            <a:off x="3079119" y="-1105386"/>
            <a:ext cx="2413539" cy="2404593"/>
          </a:xfrm>
          <a:custGeom>
            <a:avLst/>
            <a:gdLst>
              <a:gd name="connsiteX0" fmla="*/ 1501721 w 2413539"/>
              <a:gd name="connsiteY0" fmla="*/ 0 h 2404593"/>
              <a:gd name="connsiteX1" fmla="*/ 2341348 w 2413539"/>
              <a:gd name="connsiteY1" fmla="*/ 256470 h 2404593"/>
              <a:gd name="connsiteX2" fmla="*/ 2413539 w 2413539"/>
              <a:gd name="connsiteY2" fmla="*/ 310454 h 2404593"/>
              <a:gd name="connsiteX3" fmla="*/ 303764 w 2413539"/>
              <a:gd name="connsiteY3" fmla="*/ 2404593 h 2404593"/>
              <a:gd name="connsiteX4" fmla="*/ 256470 w 2413539"/>
              <a:gd name="connsiteY4" fmla="*/ 2341348 h 2404593"/>
              <a:gd name="connsiteX5" fmla="*/ 0 w 2413539"/>
              <a:gd name="connsiteY5" fmla="*/ 1501721 h 2404593"/>
              <a:gd name="connsiteX6" fmla="*/ 1501721 w 2413539"/>
              <a:gd name="connsiteY6" fmla="*/ 0 h 2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539" h="2404593">
                <a:moveTo>
                  <a:pt x="1501721" y="0"/>
                </a:moveTo>
                <a:cubicBezTo>
                  <a:pt x="1812738" y="0"/>
                  <a:pt x="2101672" y="94548"/>
                  <a:pt x="2341348" y="256470"/>
                </a:cubicBezTo>
                <a:lnTo>
                  <a:pt x="2413539" y="310454"/>
                </a:lnTo>
                <a:lnTo>
                  <a:pt x="303764" y="2404593"/>
                </a:lnTo>
                <a:lnTo>
                  <a:pt x="256470" y="2341348"/>
                </a:lnTo>
                <a:cubicBezTo>
                  <a:pt x="94548" y="2101672"/>
                  <a:pt x="0" y="1812738"/>
                  <a:pt x="0" y="1501721"/>
                </a:cubicBezTo>
                <a:cubicBezTo>
                  <a:pt x="0" y="672343"/>
                  <a:pt x="672343" y="0"/>
                  <a:pt x="1501721"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4769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B854BEA9-E6ED-4706-9550-8EE96CA06937}"/>
              </a:ext>
            </a:extLst>
          </p:cNvPr>
          <p:cNvSpPr>
            <a:spLocks noGrp="1"/>
          </p:cNvSpPr>
          <p:nvPr>
            <p:ph type="pic" sz="quarter" idx="14" hasCustomPrompt="1"/>
          </p:nvPr>
        </p:nvSpPr>
        <p:spPr>
          <a:xfrm>
            <a:off x="0" y="0"/>
            <a:ext cx="6504010" cy="6858000"/>
          </a:xfrm>
          <a:custGeom>
            <a:avLst/>
            <a:gdLst>
              <a:gd name="connsiteX0" fmla="*/ 2612170 w 6504010"/>
              <a:gd name="connsiteY0" fmla="*/ 0 h 6858000"/>
              <a:gd name="connsiteX1" fmla="*/ 4486354 w 6504010"/>
              <a:gd name="connsiteY1" fmla="*/ 0 h 6858000"/>
              <a:gd name="connsiteX2" fmla="*/ 6504010 w 6504010"/>
              <a:gd name="connsiteY2" fmla="*/ 4666806 h 6858000"/>
              <a:gd name="connsiteX3" fmla="*/ 1435812 w 6504010"/>
              <a:gd name="connsiteY3" fmla="*/ 6858000 h 6858000"/>
              <a:gd name="connsiteX4" fmla="*/ 1101944 w 6504010"/>
              <a:gd name="connsiteY4" fmla="*/ 6858000 h 6858000"/>
              <a:gd name="connsiteX5" fmla="*/ 0 w 6504010"/>
              <a:gd name="connsiteY5" fmla="*/ 4309223 h 6858000"/>
              <a:gd name="connsiteX6" fmla="*/ 0 w 6504010"/>
              <a:gd name="connsiteY6" fmla="*/ 11293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4010" h="6858000">
                <a:moveTo>
                  <a:pt x="2612170" y="0"/>
                </a:moveTo>
                <a:lnTo>
                  <a:pt x="4486354" y="0"/>
                </a:lnTo>
                <a:lnTo>
                  <a:pt x="6504010" y="4666806"/>
                </a:lnTo>
                <a:lnTo>
                  <a:pt x="1435812" y="6858000"/>
                </a:lnTo>
                <a:lnTo>
                  <a:pt x="1101944" y="6858000"/>
                </a:lnTo>
                <a:lnTo>
                  <a:pt x="0" y="4309223"/>
                </a:lnTo>
                <a:lnTo>
                  <a:pt x="0" y="1129351"/>
                </a:lnTo>
                <a:close/>
              </a:path>
            </a:pathLst>
          </a:custGeom>
          <a:solidFill>
            <a:schemeClr val="bg1">
              <a:lumMod val="95000"/>
            </a:schemeClr>
          </a:solidFill>
        </p:spPr>
        <p:txBody>
          <a:bodyPr wrap="square" anchor="ctr">
            <a:noAutofit/>
          </a:bodyP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445283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직사각형 7">
            <a:extLst>
              <a:ext uri="{FF2B5EF4-FFF2-40B4-BE49-F238E27FC236}">
                <a16:creationId xmlns:a16="http://schemas.microsoft.com/office/drawing/2014/main" id="{37525922-EB17-4CEB-8FE2-E234D478EA8C}"/>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그림 개체 틀 6">
            <a:extLst>
              <a:ext uri="{FF2B5EF4-FFF2-40B4-BE49-F238E27FC236}">
                <a16:creationId xmlns:a16="http://schemas.microsoft.com/office/drawing/2014/main" id="{0A0D5A86-3F87-4A81-BB86-8F3A92B48B5A}"/>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91883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C8FE1D-79E2-46F2-A8B6-6C78672F327D}"/>
              </a:ext>
            </a:extLst>
          </p:cNvPr>
          <p:cNvGrpSpPr/>
          <p:nvPr userDrawn="1"/>
        </p:nvGrpSpPr>
        <p:grpSpPr>
          <a:xfrm>
            <a:off x="708173" y="1837593"/>
            <a:ext cx="5265908" cy="2893260"/>
            <a:chOff x="-548507" y="477868"/>
            <a:chExt cx="11570449" cy="6357177"/>
          </a:xfrm>
        </p:grpSpPr>
        <p:sp>
          <p:nvSpPr>
            <p:cNvPr id="3" name="Freeform: Shape 2">
              <a:extLst>
                <a:ext uri="{FF2B5EF4-FFF2-40B4-BE49-F238E27FC236}">
                  <a16:creationId xmlns:a16="http://schemas.microsoft.com/office/drawing/2014/main" id="{F18A6FBC-D138-4F68-8A66-6E140347BA70}"/>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AA9BC29C-363B-4E11-AE59-9B8AAF5C10D0}"/>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D23A5DD8-C9B2-4827-81BA-376D44C24635}"/>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04A37AE-39E9-4D86-94AD-C2DF9612C22D}"/>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0AEC3D1B-1190-4201-B038-EDF09CD8289C}"/>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76D3F652-9B66-42B3-B6EC-DAEA0D479657}"/>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D75A6EA0-151B-4595-A461-6347C38766F9}"/>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68BE3A1-6A36-4CE5-A7E6-FF4ADB32DF5D}"/>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528970F8-1E52-4708-BA1F-38BF455DB26E}"/>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0881DEA5-6B95-4385-A6A3-016D173CAE6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EB77DDC-56D9-47AB-B71C-B5E868AA0063}"/>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Shape 9">
              <a:extLst>
                <a:ext uri="{FF2B5EF4-FFF2-40B4-BE49-F238E27FC236}">
                  <a16:creationId xmlns:a16="http://schemas.microsoft.com/office/drawing/2014/main" id="{74E28E60-5E1A-43CA-A023-D7251390EE6B}"/>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5" name="그림 개체 틀 2">
            <a:extLst>
              <a:ext uri="{FF2B5EF4-FFF2-40B4-BE49-F238E27FC236}">
                <a16:creationId xmlns:a16="http://schemas.microsoft.com/office/drawing/2014/main" id="{E865A037-79E3-43C4-A726-58CEE97F8CF0}"/>
              </a:ext>
            </a:extLst>
          </p:cNvPr>
          <p:cNvSpPr>
            <a:spLocks noGrp="1"/>
          </p:cNvSpPr>
          <p:nvPr>
            <p:ph type="pic" sz="quarter" idx="14" hasCustomPrompt="1"/>
          </p:nvPr>
        </p:nvSpPr>
        <p:spPr>
          <a:xfrm>
            <a:off x="1454331" y="1976846"/>
            <a:ext cx="3849189" cy="231648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6" name="Text Placeholder 9">
            <a:extLst>
              <a:ext uri="{FF2B5EF4-FFF2-40B4-BE49-F238E27FC236}">
                <a16:creationId xmlns:a16="http://schemas.microsoft.com/office/drawing/2014/main" id="{BF0C124E-AC53-4C85-B016-940022635993}"/>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75097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BDC57578-EF98-4A57-8AF7-1C7CC48D72AC}"/>
              </a:ext>
            </a:extLst>
          </p:cNvPr>
          <p:cNvSpPr>
            <a:spLocks noGrp="1"/>
          </p:cNvSpPr>
          <p:nvPr>
            <p:ph type="pic" sz="quarter" idx="14" hasCustomPrompt="1"/>
          </p:nvPr>
        </p:nvSpPr>
        <p:spPr>
          <a:xfrm>
            <a:off x="7843736" y="0"/>
            <a:ext cx="4348264" cy="6858000"/>
          </a:xfrm>
          <a:prstGeom prst="rect">
            <a:avLst/>
          </a:prstGeom>
          <a:solidFill>
            <a:schemeClr val="bg1">
              <a:lumMod val="95000"/>
            </a:schemeClr>
          </a:solidFill>
        </p:spPr>
        <p:txBody>
          <a:bodyPr anchor="ctr"/>
          <a:lstStyle>
            <a:lvl1pPr marL="0" indent="0" algn="ctr">
              <a:buNone/>
              <a:defRPr sz="18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964928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gradFill>
          <a:gsLst>
            <a:gs pos="0">
              <a:schemeClr val="accent1"/>
            </a:gs>
            <a:gs pos="100000">
              <a:schemeClr val="accent4"/>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BF0D15-4BB1-408E-A5FC-CFF2202284A0}"/>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31463" y="-468065"/>
            <a:ext cx="4110019" cy="3897065"/>
          </a:xfrm>
          <a:prstGeom prst="rect">
            <a:avLst/>
          </a:prstGeom>
        </p:spPr>
      </p:pic>
      <p:sp>
        <p:nvSpPr>
          <p:cNvPr id="3" name="Oval 2">
            <a:extLst>
              <a:ext uri="{FF2B5EF4-FFF2-40B4-BE49-F238E27FC236}">
                <a16:creationId xmlns:a16="http://schemas.microsoft.com/office/drawing/2014/main" id="{E15ECB00-AF83-443E-9AE7-961C16032659}"/>
              </a:ext>
            </a:extLst>
          </p:cNvPr>
          <p:cNvSpPr/>
          <p:nvPr userDrawn="1"/>
        </p:nvSpPr>
        <p:spPr>
          <a:xfrm>
            <a:off x="9342103" y="45555"/>
            <a:ext cx="3003442" cy="3003442"/>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8BED7D0-BE93-4317-824C-6DD1CC483554}"/>
              </a:ext>
            </a:extLst>
          </p:cNvPr>
          <p:cNvSpPr/>
          <p:nvPr userDrawn="1"/>
        </p:nvSpPr>
        <p:spPr>
          <a:xfrm>
            <a:off x="-667824" y="2996005"/>
            <a:ext cx="2393338" cy="2393338"/>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4C175114-E625-440B-9D45-C7FECD32D84F}"/>
              </a:ext>
            </a:extLst>
          </p:cNvPr>
          <p:cNvSpPr/>
          <p:nvPr userDrawn="1"/>
        </p:nvSpPr>
        <p:spPr>
          <a:xfrm>
            <a:off x="6138505" y="4931795"/>
            <a:ext cx="1761493" cy="1758422"/>
          </a:xfrm>
          <a:custGeom>
            <a:avLst/>
            <a:gdLst>
              <a:gd name="connsiteX0" fmla="*/ 1196669 w 1761493"/>
              <a:gd name="connsiteY0" fmla="*/ 0 h 1758422"/>
              <a:gd name="connsiteX1" fmla="*/ 1662467 w 1761493"/>
              <a:gd name="connsiteY1" fmla="*/ 94040 h 1758422"/>
              <a:gd name="connsiteX2" fmla="*/ 1761493 w 1761493"/>
              <a:gd name="connsiteY2" fmla="*/ 141744 h 1758422"/>
              <a:gd name="connsiteX3" fmla="*/ 140264 w 1761493"/>
              <a:gd name="connsiteY3" fmla="*/ 1758422 h 1758422"/>
              <a:gd name="connsiteX4" fmla="*/ 94040 w 1761493"/>
              <a:gd name="connsiteY4" fmla="*/ 1662467 h 1758422"/>
              <a:gd name="connsiteX5" fmla="*/ 0 w 1761493"/>
              <a:gd name="connsiteY5" fmla="*/ 1196669 h 1758422"/>
              <a:gd name="connsiteX6" fmla="*/ 1196669 w 1761493"/>
              <a:gd name="connsiteY6" fmla="*/ 0 h 17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493" h="1758422">
                <a:moveTo>
                  <a:pt x="1196669" y="0"/>
                </a:moveTo>
                <a:cubicBezTo>
                  <a:pt x="1361895" y="0"/>
                  <a:pt x="1519299" y="33486"/>
                  <a:pt x="1662467" y="94040"/>
                </a:cubicBezTo>
                <a:lnTo>
                  <a:pt x="1761493" y="141744"/>
                </a:lnTo>
                <a:lnTo>
                  <a:pt x="140264" y="1758422"/>
                </a:lnTo>
                <a:lnTo>
                  <a:pt x="94040" y="1662467"/>
                </a:lnTo>
                <a:cubicBezTo>
                  <a:pt x="33486" y="1519299"/>
                  <a:pt x="0" y="1361895"/>
                  <a:pt x="0" y="1196669"/>
                </a:cubicBezTo>
                <a:cubicBezTo>
                  <a:pt x="0" y="535767"/>
                  <a:pt x="535767" y="0"/>
                  <a:pt x="1196669"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Rounded Corners 5">
            <a:extLst>
              <a:ext uri="{FF2B5EF4-FFF2-40B4-BE49-F238E27FC236}">
                <a16:creationId xmlns:a16="http://schemas.microsoft.com/office/drawing/2014/main" id="{5FF7B0E0-0A58-4E60-8B37-65D6CF8ACF1E}"/>
              </a:ext>
            </a:extLst>
          </p:cNvPr>
          <p:cNvSpPr/>
          <p:nvPr userDrawn="1"/>
        </p:nvSpPr>
        <p:spPr>
          <a:xfrm rot="13518210" flipH="1">
            <a:off x="9189934" y="1137317"/>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251486E-3E22-42E9-9265-A62EF3AE4503}"/>
              </a:ext>
            </a:extLst>
          </p:cNvPr>
          <p:cNvSpPr/>
          <p:nvPr userDrawn="1"/>
        </p:nvSpPr>
        <p:spPr>
          <a:xfrm rot="2667893" flipH="1">
            <a:off x="5406738" y="-1762068"/>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CC61999-5F04-4AB2-B1A4-94D813065695}"/>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38810" y="2744694"/>
            <a:ext cx="3734250" cy="3540766"/>
          </a:xfrm>
          <a:prstGeom prst="rect">
            <a:avLst/>
          </a:prstGeom>
        </p:spPr>
      </p:pic>
      <p:pic>
        <p:nvPicPr>
          <p:cNvPr id="10" name="Picture 9">
            <a:extLst>
              <a:ext uri="{FF2B5EF4-FFF2-40B4-BE49-F238E27FC236}">
                <a16:creationId xmlns:a16="http://schemas.microsoft.com/office/drawing/2014/main" id="{FA9635CA-BC26-4AD8-A22E-1ADC79CFE499}"/>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60802" y="-1414282"/>
            <a:ext cx="3734250" cy="3540766"/>
          </a:xfrm>
          <a:prstGeom prst="rect">
            <a:avLst/>
          </a:prstGeom>
        </p:spPr>
      </p:pic>
      <p:pic>
        <p:nvPicPr>
          <p:cNvPr id="11" name="Picture 10">
            <a:extLst>
              <a:ext uri="{FF2B5EF4-FFF2-40B4-BE49-F238E27FC236}">
                <a16:creationId xmlns:a16="http://schemas.microsoft.com/office/drawing/2014/main" id="{D92E4871-F2F2-4806-B2A4-7B4E17D49BA3}"/>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85736" y="3798758"/>
            <a:ext cx="4110019" cy="3897065"/>
          </a:xfrm>
          <a:prstGeom prst="rect">
            <a:avLst/>
          </a:prstGeom>
        </p:spPr>
      </p:pic>
      <p:pic>
        <p:nvPicPr>
          <p:cNvPr id="12" name="Picture 11">
            <a:extLst>
              <a:ext uri="{FF2B5EF4-FFF2-40B4-BE49-F238E27FC236}">
                <a16:creationId xmlns:a16="http://schemas.microsoft.com/office/drawing/2014/main" id="{DA948A5E-2C17-44D0-A274-9C818DA9A249}"/>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64417" y="3798758"/>
            <a:ext cx="3531102" cy="3348144"/>
          </a:xfrm>
          <a:prstGeom prst="rect">
            <a:avLst/>
          </a:prstGeom>
        </p:spPr>
      </p:pic>
      <p:sp>
        <p:nvSpPr>
          <p:cNvPr id="13" name="Rectangle: Rounded Corners 12">
            <a:extLst>
              <a:ext uri="{FF2B5EF4-FFF2-40B4-BE49-F238E27FC236}">
                <a16:creationId xmlns:a16="http://schemas.microsoft.com/office/drawing/2014/main" id="{77988820-EC8E-4E5E-B405-6369C94FB696}"/>
              </a:ext>
            </a:extLst>
          </p:cNvPr>
          <p:cNvSpPr/>
          <p:nvPr userDrawn="1"/>
        </p:nvSpPr>
        <p:spPr>
          <a:xfrm rot="2667893" flipH="1">
            <a:off x="4257628" y="-627022"/>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B34C216-B859-4332-89DD-FDAB18587912}"/>
              </a:ext>
            </a:extLst>
          </p:cNvPr>
          <p:cNvSpPr/>
          <p:nvPr userDrawn="1"/>
        </p:nvSpPr>
        <p:spPr>
          <a:xfrm rot="2667893" flipH="1">
            <a:off x="10215580" y="2065939"/>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F8C30EF-40BC-43EA-9DFB-F9D15A22EB5E}"/>
              </a:ext>
            </a:extLst>
          </p:cNvPr>
          <p:cNvSpPr/>
          <p:nvPr userDrawn="1"/>
        </p:nvSpPr>
        <p:spPr>
          <a:xfrm rot="2703270">
            <a:off x="2721962" y="791637"/>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20E1840-583E-492F-A9C7-78CB38D18A57}"/>
              </a:ext>
            </a:extLst>
          </p:cNvPr>
          <p:cNvSpPr/>
          <p:nvPr userDrawn="1"/>
        </p:nvSpPr>
        <p:spPr>
          <a:xfrm rot="2703270">
            <a:off x="1032398" y="3557778"/>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1B742EA-776C-4729-BC4C-D8246D495CCF}"/>
              </a:ext>
            </a:extLst>
          </p:cNvPr>
          <p:cNvSpPr/>
          <p:nvPr userDrawn="1"/>
        </p:nvSpPr>
        <p:spPr>
          <a:xfrm rot="2703270">
            <a:off x="8580552" y="2784302"/>
            <a:ext cx="47625" cy="219456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20FB9170-ED31-4166-B8AF-844A796082C3}"/>
              </a:ext>
            </a:extLst>
          </p:cNvPr>
          <p:cNvSpPr/>
          <p:nvPr userDrawn="1"/>
        </p:nvSpPr>
        <p:spPr>
          <a:xfrm rot="2703270">
            <a:off x="11184263" y="-197411"/>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0140AEF0-AD3C-429C-8967-68D41060DDA9}"/>
              </a:ext>
            </a:extLst>
          </p:cNvPr>
          <p:cNvSpPr/>
          <p:nvPr userDrawn="1"/>
        </p:nvSpPr>
        <p:spPr>
          <a:xfrm rot="2703270">
            <a:off x="4151900" y="5582175"/>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7CBDFD1-2932-4D6D-8A90-D0F5DC3C67AE}"/>
              </a:ext>
            </a:extLst>
          </p:cNvPr>
          <p:cNvSpPr/>
          <p:nvPr userDrawn="1"/>
        </p:nvSpPr>
        <p:spPr>
          <a:xfrm rot="2703270">
            <a:off x="7159183" y="218145"/>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A46355A-3E04-49FD-9F09-AAAB3DB0E418}"/>
              </a:ext>
            </a:extLst>
          </p:cNvPr>
          <p:cNvSpPr/>
          <p:nvPr userDrawn="1"/>
        </p:nvSpPr>
        <p:spPr>
          <a:xfrm rot="2703270">
            <a:off x="10756304" y="4976519"/>
            <a:ext cx="47625" cy="219456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ircle: Hollow 22">
            <a:extLst>
              <a:ext uri="{FF2B5EF4-FFF2-40B4-BE49-F238E27FC236}">
                <a16:creationId xmlns:a16="http://schemas.microsoft.com/office/drawing/2014/main" id="{409C4469-3F84-4E19-A632-E543A5FDD884}"/>
              </a:ext>
            </a:extLst>
          </p:cNvPr>
          <p:cNvSpPr/>
          <p:nvPr userDrawn="1"/>
        </p:nvSpPr>
        <p:spPr>
          <a:xfrm>
            <a:off x="1940747" y="6150690"/>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4" name="Circle: Hollow 23">
            <a:extLst>
              <a:ext uri="{FF2B5EF4-FFF2-40B4-BE49-F238E27FC236}">
                <a16:creationId xmlns:a16="http://schemas.microsoft.com/office/drawing/2014/main" id="{EBF49C44-3383-44DC-8036-8DC2B11ACB1A}"/>
              </a:ext>
            </a:extLst>
          </p:cNvPr>
          <p:cNvSpPr/>
          <p:nvPr userDrawn="1"/>
        </p:nvSpPr>
        <p:spPr>
          <a:xfrm>
            <a:off x="5198769" y="5662761"/>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5" name="Circle: Hollow 24">
            <a:extLst>
              <a:ext uri="{FF2B5EF4-FFF2-40B4-BE49-F238E27FC236}">
                <a16:creationId xmlns:a16="http://schemas.microsoft.com/office/drawing/2014/main" id="{D46346EE-F1B7-4796-AFA9-AAE048AA3364}"/>
              </a:ext>
            </a:extLst>
          </p:cNvPr>
          <p:cNvSpPr/>
          <p:nvPr userDrawn="1"/>
        </p:nvSpPr>
        <p:spPr>
          <a:xfrm>
            <a:off x="9090515" y="378804"/>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Circle: Hollow 25">
            <a:extLst>
              <a:ext uri="{FF2B5EF4-FFF2-40B4-BE49-F238E27FC236}">
                <a16:creationId xmlns:a16="http://schemas.microsoft.com/office/drawing/2014/main" id="{73E5F236-BD77-4630-A734-050F06B94A2D}"/>
              </a:ext>
            </a:extLst>
          </p:cNvPr>
          <p:cNvSpPr/>
          <p:nvPr userDrawn="1"/>
        </p:nvSpPr>
        <p:spPr>
          <a:xfrm>
            <a:off x="4738389" y="729356"/>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7" name="Circle: Hollow 26">
            <a:extLst>
              <a:ext uri="{FF2B5EF4-FFF2-40B4-BE49-F238E27FC236}">
                <a16:creationId xmlns:a16="http://schemas.microsoft.com/office/drawing/2014/main" id="{C89DEA56-42C4-43A8-B485-A905F2F9EF8D}"/>
              </a:ext>
            </a:extLst>
          </p:cNvPr>
          <p:cNvSpPr/>
          <p:nvPr userDrawn="1"/>
        </p:nvSpPr>
        <p:spPr>
          <a:xfrm>
            <a:off x="10500138" y="3884485"/>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8" name="Circle: Hollow 27">
            <a:extLst>
              <a:ext uri="{FF2B5EF4-FFF2-40B4-BE49-F238E27FC236}">
                <a16:creationId xmlns:a16="http://schemas.microsoft.com/office/drawing/2014/main" id="{841ACCCA-100D-4216-8EA1-A5CC63045609}"/>
              </a:ext>
            </a:extLst>
          </p:cNvPr>
          <p:cNvSpPr/>
          <p:nvPr userDrawn="1"/>
        </p:nvSpPr>
        <p:spPr>
          <a:xfrm>
            <a:off x="9342103" y="6252072"/>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Circle: Hollow 28">
            <a:extLst>
              <a:ext uri="{FF2B5EF4-FFF2-40B4-BE49-F238E27FC236}">
                <a16:creationId xmlns:a16="http://schemas.microsoft.com/office/drawing/2014/main" id="{35C224AA-96FF-425B-A723-6682BE2E1056}"/>
              </a:ext>
            </a:extLst>
          </p:cNvPr>
          <p:cNvSpPr/>
          <p:nvPr userDrawn="1"/>
        </p:nvSpPr>
        <p:spPr>
          <a:xfrm>
            <a:off x="864565" y="3360093"/>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Freeform: Shape 29">
            <a:extLst>
              <a:ext uri="{FF2B5EF4-FFF2-40B4-BE49-F238E27FC236}">
                <a16:creationId xmlns:a16="http://schemas.microsoft.com/office/drawing/2014/main" id="{3060D8E5-FE2C-4BE4-8D5F-4E1953E01D04}"/>
              </a:ext>
            </a:extLst>
          </p:cNvPr>
          <p:cNvSpPr/>
          <p:nvPr userDrawn="1"/>
        </p:nvSpPr>
        <p:spPr>
          <a:xfrm>
            <a:off x="3079119" y="-1105386"/>
            <a:ext cx="2413539" cy="2404593"/>
          </a:xfrm>
          <a:custGeom>
            <a:avLst/>
            <a:gdLst>
              <a:gd name="connsiteX0" fmla="*/ 1501721 w 2413539"/>
              <a:gd name="connsiteY0" fmla="*/ 0 h 2404593"/>
              <a:gd name="connsiteX1" fmla="*/ 2341348 w 2413539"/>
              <a:gd name="connsiteY1" fmla="*/ 256470 h 2404593"/>
              <a:gd name="connsiteX2" fmla="*/ 2413539 w 2413539"/>
              <a:gd name="connsiteY2" fmla="*/ 310454 h 2404593"/>
              <a:gd name="connsiteX3" fmla="*/ 303764 w 2413539"/>
              <a:gd name="connsiteY3" fmla="*/ 2404593 h 2404593"/>
              <a:gd name="connsiteX4" fmla="*/ 256470 w 2413539"/>
              <a:gd name="connsiteY4" fmla="*/ 2341348 h 2404593"/>
              <a:gd name="connsiteX5" fmla="*/ 0 w 2413539"/>
              <a:gd name="connsiteY5" fmla="*/ 1501721 h 2404593"/>
              <a:gd name="connsiteX6" fmla="*/ 1501721 w 2413539"/>
              <a:gd name="connsiteY6" fmla="*/ 0 h 2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539" h="2404593">
                <a:moveTo>
                  <a:pt x="1501721" y="0"/>
                </a:moveTo>
                <a:cubicBezTo>
                  <a:pt x="1812738" y="0"/>
                  <a:pt x="2101672" y="94548"/>
                  <a:pt x="2341348" y="256470"/>
                </a:cubicBezTo>
                <a:lnTo>
                  <a:pt x="2413539" y="310454"/>
                </a:lnTo>
                <a:lnTo>
                  <a:pt x="303764" y="2404593"/>
                </a:lnTo>
                <a:lnTo>
                  <a:pt x="256470" y="2341348"/>
                </a:lnTo>
                <a:cubicBezTo>
                  <a:pt x="94548" y="2101672"/>
                  <a:pt x="0" y="1812738"/>
                  <a:pt x="0" y="1501721"/>
                </a:cubicBezTo>
                <a:cubicBezTo>
                  <a:pt x="0" y="672343"/>
                  <a:pt x="672343" y="0"/>
                  <a:pt x="1501721"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7960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gradFill>
          <a:gsLst>
            <a:gs pos="0">
              <a:schemeClr val="accent1"/>
            </a:gs>
            <a:gs pos="100000">
              <a:schemeClr val="accent4"/>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5C830AA-5FA6-4CD4-AD75-FEFC4B01915A}"/>
              </a:ext>
            </a:extLst>
          </p:cNvPr>
          <p:cNvGrpSpPr/>
          <p:nvPr userDrawn="1"/>
        </p:nvGrpSpPr>
        <p:grpSpPr>
          <a:xfrm flipV="1">
            <a:off x="-1536722" y="-1474805"/>
            <a:ext cx="6967679" cy="9512191"/>
            <a:chOff x="-1484471" y="-860850"/>
            <a:chExt cx="6967679" cy="9512191"/>
          </a:xfrm>
        </p:grpSpPr>
        <p:grpSp>
          <p:nvGrpSpPr>
            <p:cNvPr id="2" name="Group 1">
              <a:extLst>
                <a:ext uri="{FF2B5EF4-FFF2-40B4-BE49-F238E27FC236}">
                  <a16:creationId xmlns:a16="http://schemas.microsoft.com/office/drawing/2014/main" id="{7CA2486D-8BCE-4F5C-8CAA-C5764F13D2C0}"/>
                </a:ext>
              </a:extLst>
            </p:cNvPr>
            <p:cNvGrpSpPr/>
            <p:nvPr userDrawn="1"/>
          </p:nvGrpSpPr>
          <p:grpSpPr>
            <a:xfrm rot="16200000">
              <a:off x="-1510142" y="1657990"/>
              <a:ext cx="7019022" cy="6967679"/>
              <a:chOff x="-1454130" y="-1334460"/>
              <a:chExt cx="7019022" cy="6967679"/>
            </a:xfrm>
          </p:grpSpPr>
          <p:sp>
            <p:nvSpPr>
              <p:cNvPr id="3" name="Oval 2">
                <a:extLst>
                  <a:ext uri="{FF2B5EF4-FFF2-40B4-BE49-F238E27FC236}">
                    <a16:creationId xmlns:a16="http://schemas.microsoft.com/office/drawing/2014/main" id="{BF71EB0B-9497-409F-8497-D05944EED268}"/>
                  </a:ext>
                </a:extLst>
              </p:cNvPr>
              <p:cNvSpPr/>
              <p:nvPr userDrawn="1"/>
            </p:nvSpPr>
            <p:spPr>
              <a:xfrm>
                <a:off x="-1166340" y="2200772"/>
                <a:ext cx="2393338" cy="2393338"/>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0DDDF61-AF37-4CDD-91B7-E8FD97EB7F24}"/>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8173" y="2092453"/>
                <a:ext cx="3734250" cy="3540766"/>
              </a:xfrm>
              <a:prstGeom prst="rect">
                <a:avLst/>
              </a:prstGeom>
            </p:spPr>
          </p:pic>
          <p:pic>
            <p:nvPicPr>
              <p:cNvPr id="5" name="Picture 4">
                <a:extLst>
                  <a:ext uri="{FF2B5EF4-FFF2-40B4-BE49-F238E27FC236}">
                    <a16:creationId xmlns:a16="http://schemas.microsoft.com/office/drawing/2014/main" id="{58756FA6-95F9-4A5F-8874-D3AE77F87B6C}"/>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54130" y="126244"/>
                <a:ext cx="3734250" cy="3540766"/>
              </a:xfrm>
              <a:prstGeom prst="rect">
                <a:avLst/>
              </a:prstGeom>
            </p:spPr>
          </p:pic>
          <p:pic>
            <p:nvPicPr>
              <p:cNvPr id="6" name="Picture 5">
                <a:extLst>
                  <a:ext uri="{FF2B5EF4-FFF2-40B4-BE49-F238E27FC236}">
                    <a16:creationId xmlns:a16="http://schemas.microsoft.com/office/drawing/2014/main" id="{652D9175-806D-444B-843C-8D6D1A2B8B48}"/>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30642" y="-1334460"/>
                <a:ext cx="3734250" cy="3540766"/>
              </a:xfrm>
              <a:prstGeom prst="rect">
                <a:avLst/>
              </a:prstGeom>
            </p:spPr>
          </p:pic>
          <p:sp>
            <p:nvSpPr>
              <p:cNvPr id="7" name="Rectangle: Rounded Corners 6">
                <a:extLst>
                  <a:ext uri="{FF2B5EF4-FFF2-40B4-BE49-F238E27FC236}">
                    <a16:creationId xmlns:a16="http://schemas.microsoft.com/office/drawing/2014/main" id="{9EE53EEA-8096-4336-BF8C-013228CF2A7B}"/>
                  </a:ext>
                </a:extLst>
              </p:cNvPr>
              <p:cNvSpPr/>
              <p:nvPr userDrawn="1"/>
            </p:nvSpPr>
            <p:spPr>
              <a:xfrm rot="2667893" flipH="1">
                <a:off x="3776991" y="-1279263"/>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540C4DE-A5C4-491B-85D8-7A083DE9DB85}"/>
                  </a:ext>
                </a:extLst>
              </p:cNvPr>
              <p:cNvSpPr/>
              <p:nvPr userDrawn="1"/>
            </p:nvSpPr>
            <p:spPr>
              <a:xfrm rot="2703270">
                <a:off x="2139106" y="-351276"/>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C197359-984C-46D0-8A51-B98CB1D4D2F3}"/>
                  </a:ext>
                </a:extLst>
              </p:cNvPr>
              <p:cNvSpPr/>
              <p:nvPr userDrawn="1"/>
            </p:nvSpPr>
            <p:spPr>
              <a:xfrm rot="2703270">
                <a:off x="533882" y="2762545"/>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413640F-302A-4F0D-BB79-E28A5E756CB0}"/>
                  </a:ext>
                </a:extLst>
              </p:cNvPr>
              <p:cNvSpPr/>
              <p:nvPr userDrawn="1"/>
            </p:nvSpPr>
            <p:spPr>
              <a:xfrm rot="2703270">
                <a:off x="295353" y="154282"/>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ircle: Hollow 11">
                <a:extLst>
                  <a:ext uri="{FF2B5EF4-FFF2-40B4-BE49-F238E27FC236}">
                    <a16:creationId xmlns:a16="http://schemas.microsoft.com/office/drawing/2014/main" id="{1F0A2C54-CDD2-4AED-8188-711E2B556ED7}"/>
                  </a:ext>
                </a:extLst>
              </p:cNvPr>
              <p:cNvSpPr/>
              <p:nvPr userDrawn="1"/>
            </p:nvSpPr>
            <p:spPr>
              <a:xfrm>
                <a:off x="2747827" y="1763993"/>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Circle: Hollow 12">
                <a:extLst>
                  <a:ext uri="{FF2B5EF4-FFF2-40B4-BE49-F238E27FC236}">
                    <a16:creationId xmlns:a16="http://schemas.microsoft.com/office/drawing/2014/main" id="{75ED3DF4-C9D6-4BB6-A2B9-E5CA4FA70BFB}"/>
                  </a:ext>
                </a:extLst>
              </p:cNvPr>
              <p:cNvSpPr/>
              <p:nvPr userDrawn="1"/>
            </p:nvSpPr>
            <p:spPr>
              <a:xfrm>
                <a:off x="3350683" y="647436"/>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Circle: Hollow 13">
                <a:extLst>
                  <a:ext uri="{FF2B5EF4-FFF2-40B4-BE49-F238E27FC236}">
                    <a16:creationId xmlns:a16="http://schemas.microsoft.com/office/drawing/2014/main" id="{6ADB9004-20CC-4775-A94C-01AF85407695}"/>
                  </a:ext>
                </a:extLst>
              </p:cNvPr>
              <p:cNvSpPr/>
              <p:nvPr userDrawn="1"/>
            </p:nvSpPr>
            <p:spPr>
              <a:xfrm>
                <a:off x="366049" y="2564860"/>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BAE17066-8B58-479D-ADC0-C0AE3E0C1818}"/>
                  </a:ext>
                </a:extLst>
              </p:cNvPr>
              <p:cNvSpPr/>
              <p:nvPr userDrawn="1"/>
            </p:nvSpPr>
            <p:spPr>
              <a:xfrm>
                <a:off x="2248959" y="-1025564"/>
                <a:ext cx="2413539" cy="2404593"/>
              </a:xfrm>
              <a:custGeom>
                <a:avLst/>
                <a:gdLst>
                  <a:gd name="connsiteX0" fmla="*/ 1501721 w 2413539"/>
                  <a:gd name="connsiteY0" fmla="*/ 0 h 2404593"/>
                  <a:gd name="connsiteX1" fmla="*/ 2341348 w 2413539"/>
                  <a:gd name="connsiteY1" fmla="*/ 256470 h 2404593"/>
                  <a:gd name="connsiteX2" fmla="*/ 2413539 w 2413539"/>
                  <a:gd name="connsiteY2" fmla="*/ 310454 h 2404593"/>
                  <a:gd name="connsiteX3" fmla="*/ 303764 w 2413539"/>
                  <a:gd name="connsiteY3" fmla="*/ 2404593 h 2404593"/>
                  <a:gd name="connsiteX4" fmla="*/ 256470 w 2413539"/>
                  <a:gd name="connsiteY4" fmla="*/ 2341348 h 2404593"/>
                  <a:gd name="connsiteX5" fmla="*/ 0 w 2413539"/>
                  <a:gd name="connsiteY5" fmla="*/ 1501721 h 2404593"/>
                  <a:gd name="connsiteX6" fmla="*/ 1501721 w 2413539"/>
                  <a:gd name="connsiteY6" fmla="*/ 0 h 2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539" h="2404593">
                    <a:moveTo>
                      <a:pt x="1501721" y="0"/>
                    </a:moveTo>
                    <a:cubicBezTo>
                      <a:pt x="1812738" y="0"/>
                      <a:pt x="2101672" y="94548"/>
                      <a:pt x="2341348" y="256470"/>
                    </a:cubicBezTo>
                    <a:lnTo>
                      <a:pt x="2413539" y="310454"/>
                    </a:lnTo>
                    <a:lnTo>
                      <a:pt x="303764" y="2404593"/>
                    </a:lnTo>
                    <a:lnTo>
                      <a:pt x="256470" y="2341348"/>
                    </a:lnTo>
                    <a:cubicBezTo>
                      <a:pt x="94548" y="2101672"/>
                      <a:pt x="0" y="1812738"/>
                      <a:pt x="0" y="1501721"/>
                    </a:cubicBezTo>
                    <a:cubicBezTo>
                      <a:pt x="0" y="672343"/>
                      <a:pt x="672343" y="0"/>
                      <a:pt x="1501721"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577B0D4A-E3C1-4B7D-8088-814C22F0A19F}"/>
                </a:ext>
              </a:extLst>
            </p:cNvPr>
            <p:cNvGrpSpPr/>
            <p:nvPr userDrawn="1"/>
          </p:nvGrpSpPr>
          <p:grpSpPr>
            <a:xfrm rot="5400000">
              <a:off x="-325146" y="-952329"/>
              <a:ext cx="3348144" cy="3531102"/>
              <a:chOff x="733347" y="4234870"/>
              <a:chExt cx="3348144" cy="3531102"/>
            </a:xfrm>
          </p:grpSpPr>
          <p:pic>
            <p:nvPicPr>
              <p:cNvPr id="16" name="Picture 15">
                <a:extLst>
                  <a:ext uri="{FF2B5EF4-FFF2-40B4-BE49-F238E27FC236}">
                    <a16:creationId xmlns:a16="http://schemas.microsoft.com/office/drawing/2014/main" id="{91FEE50B-8E3D-46B2-8EA0-62CF7EFC67DF}"/>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41868" y="4326349"/>
                <a:ext cx="3531102" cy="3348144"/>
              </a:xfrm>
              <a:prstGeom prst="rect">
                <a:avLst/>
              </a:prstGeom>
            </p:spPr>
          </p:pic>
          <p:sp>
            <p:nvSpPr>
              <p:cNvPr id="17" name="Circle: Hollow 16">
                <a:extLst>
                  <a:ext uri="{FF2B5EF4-FFF2-40B4-BE49-F238E27FC236}">
                    <a16:creationId xmlns:a16="http://schemas.microsoft.com/office/drawing/2014/main" id="{85B9006B-48FC-4507-B2E2-05BA6E61F230}"/>
                  </a:ext>
                </a:extLst>
              </p:cNvPr>
              <p:cNvSpPr/>
              <p:nvPr userDrawn="1"/>
            </p:nvSpPr>
            <p:spPr>
              <a:xfrm rot="5400000">
                <a:off x="2094522" y="6103468"/>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Freeform: Shape 18">
                <a:extLst>
                  <a:ext uri="{FF2B5EF4-FFF2-40B4-BE49-F238E27FC236}">
                    <a16:creationId xmlns:a16="http://schemas.microsoft.com/office/drawing/2014/main" id="{F8FD8C2B-CF95-4359-8C9B-66F6DEF41BC2}"/>
                  </a:ext>
                </a:extLst>
              </p:cNvPr>
              <p:cNvSpPr/>
              <p:nvPr userDrawn="1"/>
            </p:nvSpPr>
            <p:spPr>
              <a:xfrm rot="5400000">
                <a:off x="1829106" y="5091582"/>
                <a:ext cx="1761493" cy="1758422"/>
              </a:xfrm>
              <a:custGeom>
                <a:avLst/>
                <a:gdLst>
                  <a:gd name="connsiteX0" fmla="*/ 1196669 w 1761493"/>
                  <a:gd name="connsiteY0" fmla="*/ 0 h 1758422"/>
                  <a:gd name="connsiteX1" fmla="*/ 1662467 w 1761493"/>
                  <a:gd name="connsiteY1" fmla="*/ 94040 h 1758422"/>
                  <a:gd name="connsiteX2" fmla="*/ 1761493 w 1761493"/>
                  <a:gd name="connsiteY2" fmla="*/ 141744 h 1758422"/>
                  <a:gd name="connsiteX3" fmla="*/ 140264 w 1761493"/>
                  <a:gd name="connsiteY3" fmla="*/ 1758422 h 1758422"/>
                  <a:gd name="connsiteX4" fmla="*/ 94040 w 1761493"/>
                  <a:gd name="connsiteY4" fmla="*/ 1662467 h 1758422"/>
                  <a:gd name="connsiteX5" fmla="*/ 0 w 1761493"/>
                  <a:gd name="connsiteY5" fmla="*/ 1196669 h 1758422"/>
                  <a:gd name="connsiteX6" fmla="*/ 1196669 w 1761493"/>
                  <a:gd name="connsiteY6" fmla="*/ 0 h 17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493" h="1758422">
                    <a:moveTo>
                      <a:pt x="1196669" y="0"/>
                    </a:moveTo>
                    <a:cubicBezTo>
                      <a:pt x="1361895" y="0"/>
                      <a:pt x="1519299" y="33486"/>
                      <a:pt x="1662467" y="94040"/>
                    </a:cubicBezTo>
                    <a:lnTo>
                      <a:pt x="1761493" y="141744"/>
                    </a:lnTo>
                    <a:lnTo>
                      <a:pt x="140264" y="1758422"/>
                    </a:lnTo>
                    <a:lnTo>
                      <a:pt x="94040" y="1662467"/>
                    </a:lnTo>
                    <a:cubicBezTo>
                      <a:pt x="33486" y="1519299"/>
                      <a:pt x="0" y="1361895"/>
                      <a:pt x="0" y="1196669"/>
                    </a:cubicBezTo>
                    <a:cubicBezTo>
                      <a:pt x="0" y="535767"/>
                      <a:pt x="535767" y="0"/>
                      <a:pt x="1196669"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Rounded Corners 20">
                <a:extLst>
                  <a:ext uri="{FF2B5EF4-FFF2-40B4-BE49-F238E27FC236}">
                    <a16:creationId xmlns:a16="http://schemas.microsoft.com/office/drawing/2014/main" id="{B07CB7B1-F420-416D-8B5A-CDA12EF282E8}"/>
                  </a:ext>
                </a:extLst>
              </p:cNvPr>
              <p:cNvSpPr/>
              <p:nvPr userDrawn="1"/>
            </p:nvSpPr>
            <p:spPr>
              <a:xfrm rot="8103270">
                <a:off x="3096259" y="4960806"/>
                <a:ext cx="47625" cy="219456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7483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gradFill>
          <a:gsLst>
            <a:gs pos="0">
              <a:schemeClr val="accent1"/>
            </a:gs>
            <a:gs pos="100000">
              <a:schemeClr val="accent4"/>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570153-C99E-4B26-82EA-4D60EBADE709}"/>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31463" y="-468065"/>
            <a:ext cx="4110019" cy="3897065"/>
          </a:xfrm>
          <a:prstGeom prst="rect">
            <a:avLst/>
          </a:prstGeom>
        </p:spPr>
      </p:pic>
      <p:sp>
        <p:nvSpPr>
          <p:cNvPr id="3" name="Oval 2">
            <a:extLst>
              <a:ext uri="{FF2B5EF4-FFF2-40B4-BE49-F238E27FC236}">
                <a16:creationId xmlns:a16="http://schemas.microsoft.com/office/drawing/2014/main" id="{08D842ED-2A50-490F-9D8F-5A7A0BC1BF4E}"/>
              </a:ext>
            </a:extLst>
          </p:cNvPr>
          <p:cNvSpPr/>
          <p:nvPr userDrawn="1"/>
        </p:nvSpPr>
        <p:spPr>
          <a:xfrm>
            <a:off x="9342103" y="45555"/>
            <a:ext cx="3003442" cy="3003442"/>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7B08A64-4846-4840-93E5-978D148692F3}"/>
              </a:ext>
            </a:extLst>
          </p:cNvPr>
          <p:cNvSpPr/>
          <p:nvPr userDrawn="1"/>
        </p:nvSpPr>
        <p:spPr>
          <a:xfrm>
            <a:off x="-667824" y="2996005"/>
            <a:ext cx="2393338" cy="2393338"/>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58FF50F6-3501-485B-834A-405857C18273}"/>
              </a:ext>
            </a:extLst>
          </p:cNvPr>
          <p:cNvSpPr/>
          <p:nvPr userDrawn="1"/>
        </p:nvSpPr>
        <p:spPr>
          <a:xfrm>
            <a:off x="5691858" y="1899196"/>
            <a:ext cx="1761493" cy="1758422"/>
          </a:xfrm>
          <a:custGeom>
            <a:avLst/>
            <a:gdLst>
              <a:gd name="connsiteX0" fmla="*/ 1196669 w 1761493"/>
              <a:gd name="connsiteY0" fmla="*/ 0 h 1758422"/>
              <a:gd name="connsiteX1" fmla="*/ 1662467 w 1761493"/>
              <a:gd name="connsiteY1" fmla="*/ 94040 h 1758422"/>
              <a:gd name="connsiteX2" fmla="*/ 1761493 w 1761493"/>
              <a:gd name="connsiteY2" fmla="*/ 141744 h 1758422"/>
              <a:gd name="connsiteX3" fmla="*/ 140264 w 1761493"/>
              <a:gd name="connsiteY3" fmla="*/ 1758422 h 1758422"/>
              <a:gd name="connsiteX4" fmla="*/ 94040 w 1761493"/>
              <a:gd name="connsiteY4" fmla="*/ 1662467 h 1758422"/>
              <a:gd name="connsiteX5" fmla="*/ 0 w 1761493"/>
              <a:gd name="connsiteY5" fmla="*/ 1196669 h 1758422"/>
              <a:gd name="connsiteX6" fmla="*/ 1196669 w 1761493"/>
              <a:gd name="connsiteY6" fmla="*/ 0 h 17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493" h="1758422">
                <a:moveTo>
                  <a:pt x="1196669" y="0"/>
                </a:moveTo>
                <a:cubicBezTo>
                  <a:pt x="1361895" y="0"/>
                  <a:pt x="1519299" y="33486"/>
                  <a:pt x="1662467" y="94040"/>
                </a:cubicBezTo>
                <a:lnTo>
                  <a:pt x="1761493" y="141744"/>
                </a:lnTo>
                <a:lnTo>
                  <a:pt x="140264" y="1758422"/>
                </a:lnTo>
                <a:lnTo>
                  <a:pt x="94040" y="1662467"/>
                </a:lnTo>
                <a:cubicBezTo>
                  <a:pt x="33486" y="1519299"/>
                  <a:pt x="0" y="1361895"/>
                  <a:pt x="0" y="1196669"/>
                </a:cubicBezTo>
                <a:cubicBezTo>
                  <a:pt x="0" y="535767"/>
                  <a:pt x="535767" y="0"/>
                  <a:pt x="1196669"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Rounded Corners 5">
            <a:extLst>
              <a:ext uri="{FF2B5EF4-FFF2-40B4-BE49-F238E27FC236}">
                <a16:creationId xmlns:a16="http://schemas.microsoft.com/office/drawing/2014/main" id="{1870317B-DB8E-4506-B700-82E6417CBE17}"/>
              </a:ext>
            </a:extLst>
          </p:cNvPr>
          <p:cNvSpPr/>
          <p:nvPr userDrawn="1"/>
        </p:nvSpPr>
        <p:spPr>
          <a:xfrm rot="13518210" flipH="1">
            <a:off x="9189934" y="1137317"/>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F0E0FC3-6240-4E8C-BFB4-767103E5D4F1}"/>
              </a:ext>
            </a:extLst>
          </p:cNvPr>
          <p:cNvSpPr/>
          <p:nvPr userDrawn="1"/>
        </p:nvSpPr>
        <p:spPr>
          <a:xfrm rot="2667893" flipH="1">
            <a:off x="5236457" y="-1961199"/>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D57DB93-D307-4B5E-A1BC-C10366E34014}"/>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68529" y="2545563"/>
            <a:ext cx="3734250" cy="3540766"/>
          </a:xfrm>
          <a:prstGeom prst="rect">
            <a:avLst/>
          </a:prstGeom>
        </p:spPr>
      </p:pic>
      <p:pic>
        <p:nvPicPr>
          <p:cNvPr id="9" name="Picture 8">
            <a:extLst>
              <a:ext uri="{FF2B5EF4-FFF2-40B4-BE49-F238E27FC236}">
                <a16:creationId xmlns:a16="http://schemas.microsoft.com/office/drawing/2014/main" id="{588DD6B6-D8E9-4A86-A72B-4017D3FD2E3C}"/>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23021" y="768919"/>
            <a:ext cx="3734250" cy="3540766"/>
          </a:xfrm>
          <a:prstGeom prst="rect">
            <a:avLst/>
          </a:prstGeom>
        </p:spPr>
      </p:pic>
      <p:pic>
        <p:nvPicPr>
          <p:cNvPr id="10" name="Picture 9">
            <a:extLst>
              <a:ext uri="{FF2B5EF4-FFF2-40B4-BE49-F238E27FC236}">
                <a16:creationId xmlns:a16="http://schemas.microsoft.com/office/drawing/2014/main" id="{90A258D4-D060-475A-80EE-B57A268FBC80}"/>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60802" y="-1414282"/>
            <a:ext cx="3734250" cy="3540766"/>
          </a:xfrm>
          <a:prstGeom prst="rect">
            <a:avLst/>
          </a:prstGeom>
        </p:spPr>
      </p:pic>
      <p:pic>
        <p:nvPicPr>
          <p:cNvPr id="11" name="Picture 10">
            <a:extLst>
              <a:ext uri="{FF2B5EF4-FFF2-40B4-BE49-F238E27FC236}">
                <a16:creationId xmlns:a16="http://schemas.microsoft.com/office/drawing/2014/main" id="{A7238F26-7F9A-4681-877F-FB59377E43BD}"/>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939089" y="766159"/>
            <a:ext cx="4110019" cy="3897065"/>
          </a:xfrm>
          <a:prstGeom prst="rect">
            <a:avLst/>
          </a:prstGeom>
        </p:spPr>
      </p:pic>
      <p:pic>
        <p:nvPicPr>
          <p:cNvPr id="12" name="Picture 11">
            <a:extLst>
              <a:ext uri="{FF2B5EF4-FFF2-40B4-BE49-F238E27FC236}">
                <a16:creationId xmlns:a16="http://schemas.microsoft.com/office/drawing/2014/main" id="{DE784A2B-59B7-41CB-999A-2503EDC5E0DE}"/>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64417" y="3798758"/>
            <a:ext cx="3531102" cy="3348144"/>
          </a:xfrm>
          <a:prstGeom prst="rect">
            <a:avLst/>
          </a:prstGeom>
        </p:spPr>
      </p:pic>
      <p:sp>
        <p:nvSpPr>
          <p:cNvPr id="13" name="Rectangle: Rounded Corners 12">
            <a:extLst>
              <a:ext uri="{FF2B5EF4-FFF2-40B4-BE49-F238E27FC236}">
                <a16:creationId xmlns:a16="http://schemas.microsoft.com/office/drawing/2014/main" id="{8BEFC76D-A263-423F-A00E-0C2BD735FA57}"/>
              </a:ext>
            </a:extLst>
          </p:cNvPr>
          <p:cNvSpPr/>
          <p:nvPr userDrawn="1"/>
        </p:nvSpPr>
        <p:spPr>
          <a:xfrm rot="2667893" flipH="1">
            <a:off x="4087347" y="-826153"/>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29CF90B-63EC-41A4-A8FB-8591169906A3}"/>
              </a:ext>
            </a:extLst>
          </p:cNvPr>
          <p:cNvSpPr/>
          <p:nvPr userDrawn="1"/>
        </p:nvSpPr>
        <p:spPr>
          <a:xfrm rot="2667893" flipH="1">
            <a:off x="10792037" y="1463790"/>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5923018-100F-48D6-9357-EF6182D4E362}"/>
              </a:ext>
            </a:extLst>
          </p:cNvPr>
          <p:cNvSpPr/>
          <p:nvPr userDrawn="1"/>
        </p:nvSpPr>
        <p:spPr>
          <a:xfrm rot="13518210" flipH="1">
            <a:off x="-709100" y="1818990"/>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A5C63A5-A956-4975-BE57-E5D2FFC7AAD0}"/>
              </a:ext>
            </a:extLst>
          </p:cNvPr>
          <p:cNvSpPr/>
          <p:nvPr userDrawn="1"/>
        </p:nvSpPr>
        <p:spPr>
          <a:xfrm rot="2703270">
            <a:off x="2969266" y="-431098"/>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427C8725-79DC-46D5-8046-3A2B3D182B97}"/>
              </a:ext>
            </a:extLst>
          </p:cNvPr>
          <p:cNvSpPr/>
          <p:nvPr userDrawn="1"/>
        </p:nvSpPr>
        <p:spPr>
          <a:xfrm rot="2703270">
            <a:off x="1032398" y="3557778"/>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10B0BBE-109E-4BED-87FC-F3E24FBE759A}"/>
              </a:ext>
            </a:extLst>
          </p:cNvPr>
          <p:cNvSpPr/>
          <p:nvPr userDrawn="1"/>
        </p:nvSpPr>
        <p:spPr>
          <a:xfrm rot="2703270">
            <a:off x="8580552" y="2784302"/>
            <a:ext cx="47625" cy="219456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99D944C-A170-4CDA-B15A-2F6BF0E17BA7}"/>
              </a:ext>
            </a:extLst>
          </p:cNvPr>
          <p:cNvSpPr/>
          <p:nvPr userDrawn="1"/>
        </p:nvSpPr>
        <p:spPr>
          <a:xfrm rot="2703270">
            <a:off x="11184263" y="-197411"/>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03DE633-761A-4BAB-93E2-7B600274B848}"/>
              </a:ext>
            </a:extLst>
          </p:cNvPr>
          <p:cNvSpPr/>
          <p:nvPr userDrawn="1"/>
        </p:nvSpPr>
        <p:spPr>
          <a:xfrm rot="2703270">
            <a:off x="526462" y="796957"/>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70AD3B4-CEC8-411F-9D94-877F77DAC9EE}"/>
              </a:ext>
            </a:extLst>
          </p:cNvPr>
          <p:cNvSpPr/>
          <p:nvPr userDrawn="1"/>
        </p:nvSpPr>
        <p:spPr>
          <a:xfrm rot="2703270">
            <a:off x="4151900" y="5582175"/>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0E131EB8-39E4-41BF-98BB-7DB1D831D231}"/>
              </a:ext>
            </a:extLst>
          </p:cNvPr>
          <p:cNvSpPr/>
          <p:nvPr userDrawn="1"/>
        </p:nvSpPr>
        <p:spPr>
          <a:xfrm rot="2703270">
            <a:off x="7159183" y="218145"/>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9440F163-EEBD-45E2-B9CE-AC0895CEBBD7}"/>
              </a:ext>
            </a:extLst>
          </p:cNvPr>
          <p:cNvSpPr/>
          <p:nvPr userDrawn="1"/>
        </p:nvSpPr>
        <p:spPr>
          <a:xfrm rot="2703270">
            <a:off x="10756304" y="4976519"/>
            <a:ext cx="47625" cy="219456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3">
            <a:extLst>
              <a:ext uri="{FF2B5EF4-FFF2-40B4-BE49-F238E27FC236}">
                <a16:creationId xmlns:a16="http://schemas.microsoft.com/office/drawing/2014/main" id="{6EB995D7-7622-4898-A83F-5D49216F330B}"/>
              </a:ext>
            </a:extLst>
          </p:cNvPr>
          <p:cNvSpPr/>
          <p:nvPr userDrawn="1"/>
        </p:nvSpPr>
        <p:spPr>
          <a:xfrm>
            <a:off x="1940747" y="6150690"/>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5" name="Circle: Hollow 24">
            <a:extLst>
              <a:ext uri="{FF2B5EF4-FFF2-40B4-BE49-F238E27FC236}">
                <a16:creationId xmlns:a16="http://schemas.microsoft.com/office/drawing/2014/main" id="{4FEC7A35-C293-4B8B-B17E-834481764110}"/>
              </a:ext>
            </a:extLst>
          </p:cNvPr>
          <p:cNvSpPr/>
          <p:nvPr userDrawn="1"/>
        </p:nvSpPr>
        <p:spPr>
          <a:xfrm>
            <a:off x="5602302" y="3048465"/>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Circle: Hollow 25">
            <a:extLst>
              <a:ext uri="{FF2B5EF4-FFF2-40B4-BE49-F238E27FC236}">
                <a16:creationId xmlns:a16="http://schemas.microsoft.com/office/drawing/2014/main" id="{733F45E4-764B-4572-8BAB-470999FA8FF9}"/>
              </a:ext>
            </a:extLst>
          </p:cNvPr>
          <p:cNvSpPr/>
          <p:nvPr userDrawn="1"/>
        </p:nvSpPr>
        <p:spPr>
          <a:xfrm>
            <a:off x="9090515" y="378804"/>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7" name="Circle: Hollow 26">
            <a:extLst>
              <a:ext uri="{FF2B5EF4-FFF2-40B4-BE49-F238E27FC236}">
                <a16:creationId xmlns:a16="http://schemas.microsoft.com/office/drawing/2014/main" id="{3088A284-9BB9-41CF-A07D-1F6B3920F6F1}"/>
              </a:ext>
            </a:extLst>
          </p:cNvPr>
          <p:cNvSpPr/>
          <p:nvPr userDrawn="1"/>
        </p:nvSpPr>
        <p:spPr>
          <a:xfrm>
            <a:off x="4738389" y="729356"/>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8" name="Circle: Hollow 27">
            <a:extLst>
              <a:ext uri="{FF2B5EF4-FFF2-40B4-BE49-F238E27FC236}">
                <a16:creationId xmlns:a16="http://schemas.microsoft.com/office/drawing/2014/main" id="{DC4F64F6-FD57-493C-8CE0-5EE42CB91D09}"/>
              </a:ext>
            </a:extLst>
          </p:cNvPr>
          <p:cNvSpPr/>
          <p:nvPr userDrawn="1"/>
        </p:nvSpPr>
        <p:spPr>
          <a:xfrm>
            <a:off x="10500138" y="3884485"/>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Circle: Hollow 28">
            <a:extLst>
              <a:ext uri="{FF2B5EF4-FFF2-40B4-BE49-F238E27FC236}">
                <a16:creationId xmlns:a16="http://schemas.microsoft.com/office/drawing/2014/main" id="{8D07D33E-FF6F-4B67-B6D1-2202E3A6B746}"/>
              </a:ext>
            </a:extLst>
          </p:cNvPr>
          <p:cNvSpPr/>
          <p:nvPr userDrawn="1"/>
        </p:nvSpPr>
        <p:spPr>
          <a:xfrm>
            <a:off x="9600735" y="6398043"/>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Circle: Hollow 29">
            <a:extLst>
              <a:ext uri="{FF2B5EF4-FFF2-40B4-BE49-F238E27FC236}">
                <a16:creationId xmlns:a16="http://schemas.microsoft.com/office/drawing/2014/main" id="{28A2FC17-9B72-48D6-BDA4-B1163A48A4FA}"/>
              </a:ext>
            </a:extLst>
          </p:cNvPr>
          <p:cNvSpPr/>
          <p:nvPr userDrawn="1"/>
        </p:nvSpPr>
        <p:spPr>
          <a:xfrm>
            <a:off x="864565" y="3360093"/>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1" name="Freeform: Shape 30">
            <a:extLst>
              <a:ext uri="{FF2B5EF4-FFF2-40B4-BE49-F238E27FC236}">
                <a16:creationId xmlns:a16="http://schemas.microsoft.com/office/drawing/2014/main" id="{EA8ED3B6-D72B-47BE-B445-B08D66212043}"/>
              </a:ext>
            </a:extLst>
          </p:cNvPr>
          <p:cNvSpPr/>
          <p:nvPr userDrawn="1"/>
        </p:nvSpPr>
        <p:spPr>
          <a:xfrm>
            <a:off x="3079119" y="-1105386"/>
            <a:ext cx="2413539" cy="2404593"/>
          </a:xfrm>
          <a:custGeom>
            <a:avLst/>
            <a:gdLst>
              <a:gd name="connsiteX0" fmla="*/ 1501721 w 2413539"/>
              <a:gd name="connsiteY0" fmla="*/ 0 h 2404593"/>
              <a:gd name="connsiteX1" fmla="*/ 2341348 w 2413539"/>
              <a:gd name="connsiteY1" fmla="*/ 256470 h 2404593"/>
              <a:gd name="connsiteX2" fmla="*/ 2413539 w 2413539"/>
              <a:gd name="connsiteY2" fmla="*/ 310454 h 2404593"/>
              <a:gd name="connsiteX3" fmla="*/ 303764 w 2413539"/>
              <a:gd name="connsiteY3" fmla="*/ 2404593 h 2404593"/>
              <a:gd name="connsiteX4" fmla="*/ 256470 w 2413539"/>
              <a:gd name="connsiteY4" fmla="*/ 2341348 h 2404593"/>
              <a:gd name="connsiteX5" fmla="*/ 0 w 2413539"/>
              <a:gd name="connsiteY5" fmla="*/ 1501721 h 2404593"/>
              <a:gd name="connsiteX6" fmla="*/ 1501721 w 2413539"/>
              <a:gd name="connsiteY6" fmla="*/ 0 h 2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539" h="2404593">
                <a:moveTo>
                  <a:pt x="1501721" y="0"/>
                </a:moveTo>
                <a:cubicBezTo>
                  <a:pt x="1812738" y="0"/>
                  <a:pt x="2101672" y="94548"/>
                  <a:pt x="2341348" y="256470"/>
                </a:cubicBezTo>
                <a:lnTo>
                  <a:pt x="2413539" y="310454"/>
                </a:lnTo>
                <a:lnTo>
                  <a:pt x="303764" y="2404593"/>
                </a:lnTo>
                <a:lnTo>
                  <a:pt x="256470" y="2341348"/>
                </a:lnTo>
                <a:cubicBezTo>
                  <a:pt x="94548" y="2101672"/>
                  <a:pt x="0" y="1812738"/>
                  <a:pt x="0" y="1501721"/>
                </a:cubicBezTo>
                <a:cubicBezTo>
                  <a:pt x="0" y="672343"/>
                  <a:pt x="672343" y="0"/>
                  <a:pt x="1501721"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5066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gradFill flip="none" rotWithShape="1">
          <a:gsLst>
            <a:gs pos="0">
              <a:schemeClr val="accent1"/>
            </a:gs>
            <a:gs pos="100000">
              <a:schemeClr val="accent4"/>
            </a:gs>
          </a:gsLst>
          <a:lin ang="10800000" scaled="1"/>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802C41-163D-4844-9D5C-7285E36EE050}"/>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41868" y="4326349"/>
            <a:ext cx="3531102" cy="3348144"/>
          </a:xfrm>
          <a:prstGeom prst="rect">
            <a:avLst/>
          </a:prstGeom>
        </p:spPr>
      </p:pic>
      <p:sp>
        <p:nvSpPr>
          <p:cNvPr id="27" name="Circle: Hollow 26">
            <a:extLst>
              <a:ext uri="{FF2B5EF4-FFF2-40B4-BE49-F238E27FC236}">
                <a16:creationId xmlns:a16="http://schemas.microsoft.com/office/drawing/2014/main" id="{E1194625-2A02-42BF-985E-CB02981CC3F5}"/>
              </a:ext>
            </a:extLst>
          </p:cNvPr>
          <p:cNvSpPr/>
          <p:nvPr userDrawn="1"/>
        </p:nvSpPr>
        <p:spPr>
          <a:xfrm rot="5400000">
            <a:off x="2094522" y="6103468"/>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 name="Picture 1">
            <a:extLst>
              <a:ext uri="{FF2B5EF4-FFF2-40B4-BE49-F238E27FC236}">
                <a16:creationId xmlns:a16="http://schemas.microsoft.com/office/drawing/2014/main" id="{EED3AF95-7EEC-4AF2-944F-478E81710132}"/>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2651073" y="3601088"/>
            <a:ext cx="4110019" cy="3897065"/>
          </a:xfrm>
          <a:prstGeom prst="rect">
            <a:avLst/>
          </a:prstGeom>
        </p:spPr>
      </p:pic>
      <p:sp>
        <p:nvSpPr>
          <p:cNvPr id="4" name="Oval 3">
            <a:extLst>
              <a:ext uri="{FF2B5EF4-FFF2-40B4-BE49-F238E27FC236}">
                <a16:creationId xmlns:a16="http://schemas.microsoft.com/office/drawing/2014/main" id="{70C67E91-BEE2-4AE6-AD49-3064788AA62C}"/>
              </a:ext>
            </a:extLst>
          </p:cNvPr>
          <p:cNvSpPr/>
          <p:nvPr userDrawn="1"/>
        </p:nvSpPr>
        <p:spPr>
          <a:xfrm>
            <a:off x="-1166340" y="2200772"/>
            <a:ext cx="2393338" cy="2393338"/>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863EDB17-8564-401D-92A1-21969EA8E8BF}"/>
              </a:ext>
            </a:extLst>
          </p:cNvPr>
          <p:cNvSpPr/>
          <p:nvPr userDrawn="1"/>
        </p:nvSpPr>
        <p:spPr>
          <a:xfrm rot="5400000">
            <a:off x="1829106" y="5091582"/>
            <a:ext cx="1761493" cy="1758422"/>
          </a:xfrm>
          <a:custGeom>
            <a:avLst/>
            <a:gdLst>
              <a:gd name="connsiteX0" fmla="*/ 1196669 w 1761493"/>
              <a:gd name="connsiteY0" fmla="*/ 0 h 1758422"/>
              <a:gd name="connsiteX1" fmla="*/ 1662467 w 1761493"/>
              <a:gd name="connsiteY1" fmla="*/ 94040 h 1758422"/>
              <a:gd name="connsiteX2" fmla="*/ 1761493 w 1761493"/>
              <a:gd name="connsiteY2" fmla="*/ 141744 h 1758422"/>
              <a:gd name="connsiteX3" fmla="*/ 140264 w 1761493"/>
              <a:gd name="connsiteY3" fmla="*/ 1758422 h 1758422"/>
              <a:gd name="connsiteX4" fmla="*/ 94040 w 1761493"/>
              <a:gd name="connsiteY4" fmla="*/ 1662467 h 1758422"/>
              <a:gd name="connsiteX5" fmla="*/ 0 w 1761493"/>
              <a:gd name="connsiteY5" fmla="*/ 1196669 h 1758422"/>
              <a:gd name="connsiteX6" fmla="*/ 1196669 w 1761493"/>
              <a:gd name="connsiteY6" fmla="*/ 0 h 17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493" h="1758422">
                <a:moveTo>
                  <a:pt x="1196669" y="0"/>
                </a:moveTo>
                <a:cubicBezTo>
                  <a:pt x="1361895" y="0"/>
                  <a:pt x="1519299" y="33486"/>
                  <a:pt x="1662467" y="94040"/>
                </a:cubicBezTo>
                <a:lnTo>
                  <a:pt x="1761493" y="141744"/>
                </a:lnTo>
                <a:lnTo>
                  <a:pt x="140264" y="1758422"/>
                </a:lnTo>
                <a:lnTo>
                  <a:pt x="94040" y="1662467"/>
                </a:lnTo>
                <a:cubicBezTo>
                  <a:pt x="33486" y="1519299"/>
                  <a:pt x="0" y="1361895"/>
                  <a:pt x="0" y="1196669"/>
                </a:cubicBezTo>
                <a:cubicBezTo>
                  <a:pt x="0" y="535767"/>
                  <a:pt x="535767" y="0"/>
                  <a:pt x="1196669"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Rounded Corners 5">
            <a:extLst>
              <a:ext uri="{FF2B5EF4-FFF2-40B4-BE49-F238E27FC236}">
                <a16:creationId xmlns:a16="http://schemas.microsoft.com/office/drawing/2014/main" id="{6BEA3CCE-2438-4D3A-A346-5006736FBD98}"/>
              </a:ext>
            </a:extLst>
          </p:cNvPr>
          <p:cNvSpPr/>
          <p:nvPr userDrawn="1"/>
        </p:nvSpPr>
        <p:spPr>
          <a:xfrm rot="8100000" flipH="1">
            <a:off x="4799323" y="2717508"/>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9C62ABA-F31E-4507-89F4-65DB297C2F65}"/>
              </a:ext>
            </a:extLst>
          </p:cNvPr>
          <p:cNvSpPr/>
          <p:nvPr userDrawn="1"/>
        </p:nvSpPr>
        <p:spPr>
          <a:xfrm rot="2667893" flipH="1">
            <a:off x="6192724" y="-2202697"/>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A422A2-A93A-481F-86EB-95A20F5E6CF0}"/>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8173" y="2092453"/>
            <a:ext cx="3734250" cy="3540766"/>
          </a:xfrm>
          <a:prstGeom prst="rect">
            <a:avLst/>
          </a:prstGeom>
        </p:spPr>
      </p:pic>
      <p:pic>
        <p:nvPicPr>
          <p:cNvPr id="9" name="Picture 8">
            <a:extLst>
              <a:ext uri="{FF2B5EF4-FFF2-40B4-BE49-F238E27FC236}">
                <a16:creationId xmlns:a16="http://schemas.microsoft.com/office/drawing/2014/main" id="{5C342D7D-A635-4EED-A135-5639C645499F}"/>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54130" y="126244"/>
            <a:ext cx="3734250" cy="3540766"/>
          </a:xfrm>
          <a:prstGeom prst="rect">
            <a:avLst/>
          </a:prstGeom>
        </p:spPr>
      </p:pic>
      <p:pic>
        <p:nvPicPr>
          <p:cNvPr id="10" name="Picture 9">
            <a:extLst>
              <a:ext uri="{FF2B5EF4-FFF2-40B4-BE49-F238E27FC236}">
                <a16:creationId xmlns:a16="http://schemas.microsoft.com/office/drawing/2014/main" id="{3F9383E9-89D4-4C93-AF22-7F09A37024D4}"/>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30642" y="-1334460"/>
            <a:ext cx="3734250" cy="3540766"/>
          </a:xfrm>
          <a:prstGeom prst="rect">
            <a:avLst/>
          </a:prstGeom>
        </p:spPr>
      </p:pic>
      <p:sp>
        <p:nvSpPr>
          <p:cNvPr id="12" name="Rectangle: Rounded Corners 11">
            <a:extLst>
              <a:ext uri="{FF2B5EF4-FFF2-40B4-BE49-F238E27FC236}">
                <a16:creationId xmlns:a16="http://schemas.microsoft.com/office/drawing/2014/main" id="{933D01D5-159B-4682-BC38-3FC87152F25C}"/>
              </a:ext>
            </a:extLst>
          </p:cNvPr>
          <p:cNvSpPr/>
          <p:nvPr userDrawn="1"/>
        </p:nvSpPr>
        <p:spPr>
          <a:xfrm rot="2667893" flipH="1">
            <a:off x="3776991" y="-1279263"/>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69C8D3C-C654-4784-82A6-BC44B04649EC}"/>
              </a:ext>
            </a:extLst>
          </p:cNvPr>
          <p:cNvSpPr/>
          <p:nvPr userDrawn="1"/>
        </p:nvSpPr>
        <p:spPr>
          <a:xfrm rot="2703270">
            <a:off x="2139106" y="-351276"/>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1314CF0-4747-405B-AB6C-2DC40EAC3061}"/>
              </a:ext>
            </a:extLst>
          </p:cNvPr>
          <p:cNvSpPr/>
          <p:nvPr userDrawn="1"/>
        </p:nvSpPr>
        <p:spPr>
          <a:xfrm rot="2703270">
            <a:off x="533882" y="2762545"/>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BBB0BA9-067C-4FCC-90CE-905A4AE8970C}"/>
              </a:ext>
            </a:extLst>
          </p:cNvPr>
          <p:cNvSpPr/>
          <p:nvPr userDrawn="1"/>
        </p:nvSpPr>
        <p:spPr>
          <a:xfrm rot="2703270">
            <a:off x="295353" y="154282"/>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56A4E2F-8293-4B87-BF73-7A8FBF0E05B4}"/>
              </a:ext>
            </a:extLst>
          </p:cNvPr>
          <p:cNvSpPr/>
          <p:nvPr userDrawn="1"/>
        </p:nvSpPr>
        <p:spPr>
          <a:xfrm rot="2703270">
            <a:off x="4825335" y="723086"/>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ircle: Hollow 21">
            <a:extLst>
              <a:ext uri="{FF2B5EF4-FFF2-40B4-BE49-F238E27FC236}">
                <a16:creationId xmlns:a16="http://schemas.microsoft.com/office/drawing/2014/main" id="{7A8CC623-0084-4053-B628-564CB9189BFB}"/>
              </a:ext>
            </a:extLst>
          </p:cNvPr>
          <p:cNvSpPr/>
          <p:nvPr userDrawn="1"/>
        </p:nvSpPr>
        <p:spPr>
          <a:xfrm>
            <a:off x="2747827" y="1763993"/>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5" name="Circle: Hollow 24">
            <a:extLst>
              <a:ext uri="{FF2B5EF4-FFF2-40B4-BE49-F238E27FC236}">
                <a16:creationId xmlns:a16="http://schemas.microsoft.com/office/drawing/2014/main" id="{A1EBE448-4C63-4F12-B4BF-098CFA49AF34}"/>
              </a:ext>
            </a:extLst>
          </p:cNvPr>
          <p:cNvSpPr/>
          <p:nvPr userDrawn="1"/>
        </p:nvSpPr>
        <p:spPr>
          <a:xfrm>
            <a:off x="3350683" y="647436"/>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Rectangle: Rounded Corners 12">
            <a:extLst>
              <a:ext uri="{FF2B5EF4-FFF2-40B4-BE49-F238E27FC236}">
                <a16:creationId xmlns:a16="http://schemas.microsoft.com/office/drawing/2014/main" id="{07E3970A-926A-4602-B2CB-329719FA7DF3}"/>
              </a:ext>
            </a:extLst>
          </p:cNvPr>
          <p:cNvSpPr/>
          <p:nvPr userDrawn="1"/>
        </p:nvSpPr>
        <p:spPr>
          <a:xfrm rot="8067893" flipH="1">
            <a:off x="2337025" y="4690041"/>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ircle: Hollow 27">
            <a:extLst>
              <a:ext uri="{FF2B5EF4-FFF2-40B4-BE49-F238E27FC236}">
                <a16:creationId xmlns:a16="http://schemas.microsoft.com/office/drawing/2014/main" id="{787D885D-ED3C-4AAE-AF96-612EC5C03D33}"/>
              </a:ext>
            </a:extLst>
          </p:cNvPr>
          <p:cNvSpPr/>
          <p:nvPr userDrawn="1"/>
        </p:nvSpPr>
        <p:spPr>
          <a:xfrm>
            <a:off x="366049" y="2564860"/>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Freeform: Shape 28">
            <a:extLst>
              <a:ext uri="{FF2B5EF4-FFF2-40B4-BE49-F238E27FC236}">
                <a16:creationId xmlns:a16="http://schemas.microsoft.com/office/drawing/2014/main" id="{308B6F55-8BDB-4DDF-BDB0-A6025F557FBC}"/>
              </a:ext>
            </a:extLst>
          </p:cNvPr>
          <p:cNvSpPr/>
          <p:nvPr userDrawn="1"/>
        </p:nvSpPr>
        <p:spPr>
          <a:xfrm>
            <a:off x="2248959" y="-1025564"/>
            <a:ext cx="2413539" cy="2404593"/>
          </a:xfrm>
          <a:custGeom>
            <a:avLst/>
            <a:gdLst>
              <a:gd name="connsiteX0" fmla="*/ 1501721 w 2413539"/>
              <a:gd name="connsiteY0" fmla="*/ 0 h 2404593"/>
              <a:gd name="connsiteX1" fmla="*/ 2341348 w 2413539"/>
              <a:gd name="connsiteY1" fmla="*/ 256470 h 2404593"/>
              <a:gd name="connsiteX2" fmla="*/ 2413539 w 2413539"/>
              <a:gd name="connsiteY2" fmla="*/ 310454 h 2404593"/>
              <a:gd name="connsiteX3" fmla="*/ 303764 w 2413539"/>
              <a:gd name="connsiteY3" fmla="*/ 2404593 h 2404593"/>
              <a:gd name="connsiteX4" fmla="*/ 256470 w 2413539"/>
              <a:gd name="connsiteY4" fmla="*/ 2341348 h 2404593"/>
              <a:gd name="connsiteX5" fmla="*/ 0 w 2413539"/>
              <a:gd name="connsiteY5" fmla="*/ 1501721 h 2404593"/>
              <a:gd name="connsiteX6" fmla="*/ 1501721 w 2413539"/>
              <a:gd name="connsiteY6" fmla="*/ 0 h 2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539" h="2404593">
                <a:moveTo>
                  <a:pt x="1501721" y="0"/>
                </a:moveTo>
                <a:cubicBezTo>
                  <a:pt x="1812738" y="0"/>
                  <a:pt x="2101672" y="94548"/>
                  <a:pt x="2341348" y="256470"/>
                </a:cubicBezTo>
                <a:lnTo>
                  <a:pt x="2413539" y="310454"/>
                </a:lnTo>
                <a:lnTo>
                  <a:pt x="303764" y="2404593"/>
                </a:lnTo>
                <a:lnTo>
                  <a:pt x="256470" y="2341348"/>
                </a:lnTo>
                <a:cubicBezTo>
                  <a:pt x="94548" y="2101672"/>
                  <a:pt x="0" y="1812738"/>
                  <a:pt x="0" y="1501721"/>
                </a:cubicBezTo>
                <a:cubicBezTo>
                  <a:pt x="0" y="672343"/>
                  <a:pt x="672343" y="0"/>
                  <a:pt x="1501721"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Rounded Corners 20">
            <a:extLst>
              <a:ext uri="{FF2B5EF4-FFF2-40B4-BE49-F238E27FC236}">
                <a16:creationId xmlns:a16="http://schemas.microsoft.com/office/drawing/2014/main" id="{73BB6E6C-2E77-4E24-89ED-EDB678C30F9E}"/>
              </a:ext>
            </a:extLst>
          </p:cNvPr>
          <p:cNvSpPr/>
          <p:nvPr userDrawn="1"/>
        </p:nvSpPr>
        <p:spPr>
          <a:xfrm rot="8103270">
            <a:off x="3096259" y="4960806"/>
            <a:ext cx="47625" cy="219456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ircle: Hollow 30">
            <a:extLst>
              <a:ext uri="{FF2B5EF4-FFF2-40B4-BE49-F238E27FC236}">
                <a16:creationId xmlns:a16="http://schemas.microsoft.com/office/drawing/2014/main" id="{C295F18F-4230-4FCB-B589-C1201320C08D}"/>
              </a:ext>
            </a:extLst>
          </p:cNvPr>
          <p:cNvSpPr/>
          <p:nvPr userDrawn="1"/>
        </p:nvSpPr>
        <p:spPr>
          <a:xfrm>
            <a:off x="4099415" y="3494611"/>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2" name="Circle: Hollow 31">
            <a:extLst>
              <a:ext uri="{FF2B5EF4-FFF2-40B4-BE49-F238E27FC236}">
                <a16:creationId xmlns:a16="http://schemas.microsoft.com/office/drawing/2014/main" id="{18AA53BD-3380-4C96-9601-0B3E6BC574E0}"/>
              </a:ext>
            </a:extLst>
          </p:cNvPr>
          <p:cNvSpPr/>
          <p:nvPr userDrawn="1"/>
        </p:nvSpPr>
        <p:spPr>
          <a:xfrm>
            <a:off x="5955108" y="1322663"/>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gradFill>
          <a:gsLst>
            <a:gs pos="0">
              <a:schemeClr val="accent1"/>
            </a:gs>
            <a:gs pos="100000">
              <a:schemeClr val="accent4"/>
            </a:gs>
          </a:gsLst>
          <a:lin ang="10800000" scaled="1"/>
        </a:gra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27D0A9D-21AD-4F16-ABF6-FCEDEAC7CBC3}"/>
              </a:ext>
            </a:extLst>
          </p:cNvPr>
          <p:cNvGrpSpPr/>
          <p:nvPr userDrawn="1"/>
        </p:nvGrpSpPr>
        <p:grpSpPr>
          <a:xfrm rot="16200000">
            <a:off x="-1543328" y="1245980"/>
            <a:ext cx="7033145" cy="6967679"/>
            <a:chOff x="-1454130" y="-1334460"/>
            <a:chExt cx="7033145" cy="6967679"/>
          </a:xfrm>
        </p:grpSpPr>
        <p:sp>
          <p:nvSpPr>
            <p:cNvPr id="2" name="Oval 1">
              <a:extLst>
                <a:ext uri="{FF2B5EF4-FFF2-40B4-BE49-F238E27FC236}">
                  <a16:creationId xmlns:a16="http://schemas.microsoft.com/office/drawing/2014/main" id="{0E3802B7-A996-44D8-8E95-073D460506DD}"/>
                </a:ext>
              </a:extLst>
            </p:cNvPr>
            <p:cNvSpPr/>
            <p:nvPr userDrawn="1"/>
          </p:nvSpPr>
          <p:spPr>
            <a:xfrm>
              <a:off x="-1166340" y="2200772"/>
              <a:ext cx="2393338" cy="2393338"/>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1BC23AE-96EE-4D54-A885-39974FAB7636}"/>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8173" y="2092453"/>
              <a:ext cx="3734250" cy="3540766"/>
            </a:xfrm>
            <a:prstGeom prst="rect">
              <a:avLst/>
            </a:prstGeom>
          </p:spPr>
        </p:pic>
        <p:pic>
          <p:nvPicPr>
            <p:cNvPr id="5" name="Picture 4">
              <a:extLst>
                <a:ext uri="{FF2B5EF4-FFF2-40B4-BE49-F238E27FC236}">
                  <a16:creationId xmlns:a16="http://schemas.microsoft.com/office/drawing/2014/main" id="{E79F98EE-38CF-4F42-BBFC-6D904B5931F1}"/>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54130" y="126244"/>
              <a:ext cx="3734250" cy="3540766"/>
            </a:xfrm>
            <a:prstGeom prst="rect">
              <a:avLst/>
            </a:prstGeom>
          </p:spPr>
        </p:pic>
        <p:pic>
          <p:nvPicPr>
            <p:cNvPr id="6" name="Picture 5">
              <a:extLst>
                <a:ext uri="{FF2B5EF4-FFF2-40B4-BE49-F238E27FC236}">
                  <a16:creationId xmlns:a16="http://schemas.microsoft.com/office/drawing/2014/main" id="{8A7D8CCE-DBFD-4E90-8B56-4E1B4E65EA0B}"/>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30642" y="-1334460"/>
              <a:ext cx="3734250" cy="3540766"/>
            </a:xfrm>
            <a:prstGeom prst="rect">
              <a:avLst/>
            </a:prstGeom>
          </p:spPr>
        </p:pic>
        <p:sp>
          <p:nvSpPr>
            <p:cNvPr id="7" name="Rectangle: Rounded Corners 6">
              <a:extLst>
                <a:ext uri="{FF2B5EF4-FFF2-40B4-BE49-F238E27FC236}">
                  <a16:creationId xmlns:a16="http://schemas.microsoft.com/office/drawing/2014/main" id="{6A60227F-0B6A-4822-B1CF-88C8ADB21FAF}"/>
                </a:ext>
              </a:extLst>
            </p:cNvPr>
            <p:cNvSpPr/>
            <p:nvPr userDrawn="1"/>
          </p:nvSpPr>
          <p:spPr>
            <a:xfrm rot="2667893" flipH="1">
              <a:off x="3776991" y="-1279263"/>
              <a:ext cx="821603" cy="5108776"/>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2A927CA-2C69-422E-8CDD-1BB98E8110C4}"/>
                </a:ext>
              </a:extLst>
            </p:cNvPr>
            <p:cNvSpPr/>
            <p:nvPr userDrawn="1"/>
          </p:nvSpPr>
          <p:spPr>
            <a:xfrm rot="2703270">
              <a:off x="2139106" y="-351276"/>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1E524A3-8BEF-4311-9C5F-430DE3C1E73B}"/>
                </a:ext>
              </a:extLst>
            </p:cNvPr>
            <p:cNvSpPr/>
            <p:nvPr userDrawn="1"/>
          </p:nvSpPr>
          <p:spPr>
            <a:xfrm rot="2703270">
              <a:off x="533882" y="2762545"/>
              <a:ext cx="47625" cy="292608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0A3251D-A12D-4E0F-8F70-DEC8DD540973}"/>
                </a:ext>
              </a:extLst>
            </p:cNvPr>
            <p:cNvSpPr/>
            <p:nvPr userDrawn="1"/>
          </p:nvSpPr>
          <p:spPr>
            <a:xfrm rot="2703270">
              <a:off x="295353" y="154282"/>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070B9DE-E2F6-4515-A0CB-D897C6A83640}"/>
                </a:ext>
              </a:extLst>
            </p:cNvPr>
            <p:cNvSpPr/>
            <p:nvPr userDrawn="1"/>
          </p:nvSpPr>
          <p:spPr>
            <a:xfrm rot="2703270">
              <a:off x="4825335" y="723086"/>
              <a:ext cx="47625" cy="1459734"/>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ircle: Hollow 11">
              <a:extLst>
                <a:ext uri="{FF2B5EF4-FFF2-40B4-BE49-F238E27FC236}">
                  <a16:creationId xmlns:a16="http://schemas.microsoft.com/office/drawing/2014/main" id="{F3D5F4E7-4130-4F71-A905-F23D72D75F36}"/>
                </a:ext>
              </a:extLst>
            </p:cNvPr>
            <p:cNvSpPr/>
            <p:nvPr userDrawn="1"/>
          </p:nvSpPr>
          <p:spPr>
            <a:xfrm>
              <a:off x="2747827" y="1763993"/>
              <a:ext cx="307304" cy="307304"/>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Circle: Hollow 12">
              <a:extLst>
                <a:ext uri="{FF2B5EF4-FFF2-40B4-BE49-F238E27FC236}">
                  <a16:creationId xmlns:a16="http://schemas.microsoft.com/office/drawing/2014/main" id="{6043D486-3263-4803-85C1-2F658985FF35}"/>
                </a:ext>
              </a:extLst>
            </p:cNvPr>
            <p:cNvSpPr/>
            <p:nvPr userDrawn="1"/>
          </p:nvSpPr>
          <p:spPr>
            <a:xfrm>
              <a:off x="3350683" y="647436"/>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4" name="Circle: Hollow 13">
              <a:extLst>
                <a:ext uri="{FF2B5EF4-FFF2-40B4-BE49-F238E27FC236}">
                  <a16:creationId xmlns:a16="http://schemas.microsoft.com/office/drawing/2014/main" id="{9258023F-0C38-4A31-9B2A-AA99C3C745C6}"/>
                </a:ext>
              </a:extLst>
            </p:cNvPr>
            <p:cNvSpPr/>
            <p:nvPr userDrawn="1"/>
          </p:nvSpPr>
          <p:spPr>
            <a:xfrm>
              <a:off x="366049" y="2564860"/>
              <a:ext cx="530853" cy="530853"/>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A0B53E0F-0B02-4B74-91E7-2B670261B8F7}"/>
                </a:ext>
              </a:extLst>
            </p:cNvPr>
            <p:cNvSpPr/>
            <p:nvPr userDrawn="1"/>
          </p:nvSpPr>
          <p:spPr>
            <a:xfrm>
              <a:off x="2248959" y="-1025564"/>
              <a:ext cx="2413539" cy="2404593"/>
            </a:xfrm>
            <a:custGeom>
              <a:avLst/>
              <a:gdLst>
                <a:gd name="connsiteX0" fmla="*/ 1501721 w 2413539"/>
                <a:gd name="connsiteY0" fmla="*/ 0 h 2404593"/>
                <a:gd name="connsiteX1" fmla="*/ 2341348 w 2413539"/>
                <a:gd name="connsiteY1" fmla="*/ 256470 h 2404593"/>
                <a:gd name="connsiteX2" fmla="*/ 2413539 w 2413539"/>
                <a:gd name="connsiteY2" fmla="*/ 310454 h 2404593"/>
                <a:gd name="connsiteX3" fmla="*/ 303764 w 2413539"/>
                <a:gd name="connsiteY3" fmla="*/ 2404593 h 2404593"/>
                <a:gd name="connsiteX4" fmla="*/ 256470 w 2413539"/>
                <a:gd name="connsiteY4" fmla="*/ 2341348 h 2404593"/>
                <a:gd name="connsiteX5" fmla="*/ 0 w 2413539"/>
                <a:gd name="connsiteY5" fmla="*/ 1501721 h 2404593"/>
                <a:gd name="connsiteX6" fmla="*/ 1501721 w 2413539"/>
                <a:gd name="connsiteY6" fmla="*/ 0 h 2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539" h="2404593">
                  <a:moveTo>
                    <a:pt x="1501721" y="0"/>
                  </a:moveTo>
                  <a:cubicBezTo>
                    <a:pt x="1812738" y="0"/>
                    <a:pt x="2101672" y="94548"/>
                    <a:pt x="2341348" y="256470"/>
                  </a:cubicBezTo>
                  <a:lnTo>
                    <a:pt x="2413539" y="310454"/>
                  </a:lnTo>
                  <a:lnTo>
                    <a:pt x="303764" y="2404593"/>
                  </a:lnTo>
                  <a:lnTo>
                    <a:pt x="256470" y="2341348"/>
                  </a:lnTo>
                  <a:cubicBezTo>
                    <a:pt x="94548" y="2101672"/>
                    <a:pt x="0" y="1812738"/>
                    <a:pt x="0" y="1501721"/>
                  </a:cubicBezTo>
                  <a:cubicBezTo>
                    <a:pt x="0" y="672343"/>
                    <a:pt x="672343" y="0"/>
                    <a:pt x="1501721"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782320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aam slide layout">
    <p:bg>
      <p:bgPr>
        <a:gradFill>
          <a:gsLst>
            <a:gs pos="0">
              <a:schemeClr val="accent1"/>
            </a:gs>
            <a:gs pos="100000">
              <a:schemeClr val="accent4"/>
            </a:gs>
          </a:gsLst>
          <a:lin ang="108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99F735-1BC8-4020-A49A-4C037861EEE1}"/>
              </a:ext>
            </a:extLst>
          </p:cNvPr>
          <p:cNvSpPr/>
          <p:nvPr userDrawn="1"/>
        </p:nvSpPr>
        <p:spPr>
          <a:xfrm>
            <a:off x="0" y="0"/>
            <a:ext cx="12192000" cy="292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5" name="Block Arc 1">
            <a:extLst>
              <a:ext uri="{FF2B5EF4-FFF2-40B4-BE49-F238E27FC236}">
                <a16:creationId xmlns:a16="http://schemas.microsoft.com/office/drawing/2014/main" id="{404008F3-9393-43B1-9EF6-BB73F9083120}"/>
              </a:ext>
            </a:extLst>
          </p:cNvPr>
          <p:cNvSpPr/>
          <p:nvPr userDrawn="1"/>
        </p:nvSpPr>
        <p:spPr>
          <a:xfrm>
            <a:off x="3582255" y="1754355"/>
            <a:ext cx="2340000" cy="2340000"/>
          </a:xfrm>
          <a:prstGeom prst="blockArc">
            <a:avLst>
              <a:gd name="adj1" fmla="val 10800000"/>
              <a:gd name="adj2" fmla="val 117763"/>
              <a:gd name="adj3" fmla="val 671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6" name="Block Arc 12">
            <a:extLst>
              <a:ext uri="{FF2B5EF4-FFF2-40B4-BE49-F238E27FC236}">
                <a16:creationId xmlns:a16="http://schemas.microsoft.com/office/drawing/2014/main" id="{B94FB787-662A-4C42-A82E-3D2990125567}"/>
              </a:ext>
            </a:extLst>
          </p:cNvPr>
          <p:cNvSpPr/>
          <p:nvPr userDrawn="1"/>
        </p:nvSpPr>
        <p:spPr>
          <a:xfrm>
            <a:off x="893211" y="1754355"/>
            <a:ext cx="2340000" cy="2340000"/>
          </a:xfrm>
          <a:prstGeom prst="blockArc">
            <a:avLst>
              <a:gd name="adj1" fmla="val 10800000"/>
              <a:gd name="adj2" fmla="val 118784"/>
              <a:gd name="adj3" fmla="val 7082"/>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7" name="Block Arc 13">
            <a:extLst>
              <a:ext uri="{FF2B5EF4-FFF2-40B4-BE49-F238E27FC236}">
                <a16:creationId xmlns:a16="http://schemas.microsoft.com/office/drawing/2014/main" id="{B3104187-2B64-4114-9216-8B72399C3FFB}"/>
              </a:ext>
            </a:extLst>
          </p:cNvPr>
          <p:cNvSpPr/>
          <p:nvPr userDrawn="1"/>
        </p:nvSpPr>
        <p:spPr>
          <a:xfrm>
            <a:off x="6271299" y="1754355"/>
            <a:ext cx="2340000" cy="2340000"/>
          </a:xfrm>
          <a:prstGeom prst="blockArc">
            <a:avLst>
              <a:gd name="adj1" fmla="val 10800000"/>
              <a:gd name="adj2" fmla="val 117763"/>
              <a:gd name="adj3" fmla="val 671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8" name="Block Arc 15">
            <a:extLst>
              <a:ext uri="{FF2B5EF4-FFF2-40B4-BE49-F238E27FC236}">
                <a16:creationId xmlns:a16="http://schemas.microsoft.com/office/drawing/2014/main" id="{5C6BA25A-D059-41A1-9E12-7E54661C901A}"/>
              </a:ext>
            </a:extLst>
          </p:cNvPr>
          <p:cNvSpPr/>
          <p:nvPr userDrawn="1"/>
        </p:nvSpPr>
        <p:spPr>
          <a:xfrm>
            <a:off x="8946522" y="1754355"/>
            <a:ext cx="2340000" cy="2340000"/>
          </a:xfrm>
          <a:prstGeom prst="blockArc">
            <a:avLst>
              <a:gd name="adj1" fmla="val 10800000"/>
              <a:gd name="adj2" fmla="val 116759"/>
              <a:gd name="adj3" fmla="val 6338"/>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tx1"/>
              </a:solidFill>
              <a:latin typeface="+mn-lt"/>
            </a:endParaRPr>
          </a:p>
        </p:txBody>
      </p:sp>
      <p:sp>
        <p:nvSpPr>
          <p:cNvPr id="9" name="Picture Placeholder 2">
            <a:extLst>
              <a:ext uri="{FF2B5EF4-FFF2-40B4-BE49-F238E27FC236}">
                <a16:creationId xmlns:a16="http://schemas.microsoft.com/office/drawing/2014/main" id="{F41AE61D-2711-4D27-9E84-9455C81DF8EA}"/>
              </a:ext>
            </a:extLst>
          </p:cNvPr>
          <p:cNvSpPr>
            <a:spLocks noGrp="1"/>
          </p:cNvSpPr>
          <p:nvPr>
            <p:ph type="pic" idx="13" hasCustomPrompt="1"/>
          </p:nvPr>
        </p:nvSpPr>
        <p:spPr>
          <a:xfrm>
            <a:off x="1073211" y="193478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0" name="Picture Placeholder 2">
            <a:extLst>
              <a:ext uri="{FF2B5EF4-FFF2-40B4-BE49-F238E27FC236}">
                <a16:creationId xmlns:a16="http://schemas.microsoft.com/office/drawing/2014/main" id="{FEB96CED-3A89-4E72-AD40-98DAA7DB1E8E}"/>
              </a:ext>
            </a:extLst>
          </p:cNvPr>
          <p:cNvSpPr>
            <a:spLocks noGrp="1"/>
          </p:cNvSpPr>
          <p:nvPr>
            <p:ph type="pic" idx="14" hasCustomPrompt="1"/>
          </p:nvPr>
        </p:nvSpPr>
        <p:spPr>
          <a:xfrm>
            <a:off x="3762255" y="193478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1" name="Picture Placeholder 2">
            <a:extLst>
              <a:ext uri="{FF2B5EF4-FFF2-40B4-BE49-F238E27FC236}">
                <a16:creationId xmlns:a16="http://schemas.microsoft.com/office/drawing/2014/main" id="{168305AF-08C9-4A39-80B8-FD3847826BFC}"/>
              </a:ext>
            </a:extLst>
          </p:cNvPr>
          <p:cNvSpPr>
            <a:spLocks noGrp="1"/>
          </p:cNvSpPr>
          <p:nvPr>
            <p:ph type="pic" idx="15" hasCustomPrompt="1"/>
          </p:nvPr>
        </p:nvSpPr>
        <p:spPr>
          <a:xfrm>
            <a:off x="6451299" y="193478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2" name="Picture Placeholder 2">
            <a:extLst>
              <a:ext uri="{FF2B5EF4-FFF2-40B4-BE49-F238E27FC236}">
                <a16:creationId xmlns:a16="http://schemas.microsoft.com/office/drawing/2014/main" id="{23326DD4-C5BB-4602-9562-F2390EC71C3D}"/>
              </a:ext>
            </a:extLst>
          </p:cNvPr>
          <p:cNvSpPr>
            <a:spLocks noGrp="1"/>
          </p:cNvSpPr>
          <p:nvPr>
            <p:ph type="pic" idx="16" hasCustomPrompt="1"/>
          </p:nvPr>
        </p:nvSpPr>
        <p:spPr>
          <a:xfrm>
            <a:off x="9140343" y="1934789"/>
            <a:ext cx="1980000" cy="1980000"/>
          </a:xfrm>
          <a:prstGeom prst="ellipse">
            <a:avLst/>
          </a:prstGeom>
          <a:solidFill>
            <a:schemeClr val="bg1">
              <a:lumMod val="95000"/>
            </a:schemeClr>
          </a:solidFill>
          <a:ln w="95250">
            <a:solidFill>
              <a:schemeClr val="bg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DB5A378-F106-4996-9559-AD651050100B}"/>
              </a:ext>
            </a:extLst>
          </p:cNvPr>
          <p:cNvSpPr>
            <a:spLocks noGrp="1"/>
          </p:cNvSpPr>
          <p:nvPr>
            <p:ph type="pic" idx="13" hasCustomPrompt="1"/>
          </p:nvPr>
        </p:nvSpPr>
        <p:spPr>
          <a:xfrm>
            <a:off x="5724525" y="0"/>
            <a:ext cx="6467475"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3329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065FF430-A86A-408D-B4CD-0BDB219BC8FC}"/>
              </a:ext>
            </a:extLst>
          </p:cNvPr>
          <p:cNvGrpSpPr/>
          <p:nvPr userDrawn="1"/>
        </p:nvGrpSpPr>
        <p:grpSpPr>
          <a:xfrm>
            <a:off x="8766546" y="1684865"/>
            <a:ext cx="2664296" cy="4683693"/>
            <a:chOff x="445712" y="1449040"/>
            <a:chExt cx="2113018" cy="3924176"/>
          </a:xfrm>
        </p:grpSpPr>
        <p:sp>
          <p:nvSpPr>
            <p:cNvPr id="3" name="Rounded Rectangle 5">
              <a:extLst>
                <a:ext uri="{FF2B5EF4-FFF2-40B4-BE49-F238E27FC236}">
                  <a16:creationId xmlns:a16="http://schemas.microsoft.com/office/drawing/2014/main" id="{0CA6DF50-6795-474E-9081-6511A6DF797F}"/>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6">
              <a:extLst>
                <a:ext uri="{FF2B5EF4-FFF2-40B4-BE49-F238E27FC236}">
                  <a16:creationId xmlns:a16="http://schemas.microsoft.com/office/drawing/2014/main" id="{E35AE172-B3BB-4E24-B958-0CB99851C0B0}"/>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7">
              <a:extLst>
                <a:ext uri="{FF2B5EF4-FFF2-40B4-BE49-F238E27FC236}">
                  <a16:creationId xmlns:a16="http://schemas.microsoft.com/office/drawing/2014/main" id="{3492788A-995F-478E-A5F5-E0A3675E5DFD}"/>
                </a:ext>
              </a:extLst>
            </p:cNvPr>
            <p:cNvGrpSpPr/>
            <p:nvPr userDrawn="1"/>
          </p:nvGrpSpPr>
          <p:grpSpPr>
            <a:xfrm>
              <a:off x="1407705" y="5045834"/>
              <a:ext cx="211967" cy="211967"/>
              <a:chOff x="1549420" y="5712364"/>
              <a:chExt cx="312583" cy="312583"/>
            </a:xfrm>
          </p:grpSpPr>
          <p:sp>
            <p:nvSpPr>
              <p:cNvPr id="6" name="Oval 8">
                <a:extLst>
                  <a:ext uri="{FF2B5EF4-FFF2-40B4-BE49-F238E27FC236}">
                    <a16:creationId xmlns:a16="http://schemas.microsoft.com/office/drawing/2014/main" id="{9A4EEAB5-7A36-43A2-9FDD-A2137FD0C0D2}"/>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ounded Rectangle 10">
                <a:extLst>
                  <a:ext uri="{FF2B5EF4-FFF2-40B4-BE49-F238E27FC236}">
                    <a16:creationId xmlns:a16="http://schemas.microsoft.com/office/drawing/2014/main" id="{983787F9-8E6F-4588-9DA5-35FC31554940}"/>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8" name="Picture Placeholder 2">
            <a:extLst>
              <a:ext uri="{FF2B5EF4-FFF2-40B4-BE49-F238E27FC236}">
                <a16:creationId xmlns:a16="http://schemas.microsoft.com/office/drawing/2014/main" id="{3E2B1047-A353-4F69-8E34-66CE0EF65D91}"/>
              </a:ext>
            </a:extLst>
          </p:cNvPr>
          <p:cNvSpPr>
            <a:spLocks noGrp="1"/>
          </p:cNvSpPr>
          <p:nvPr>
            <p:ph type="pic" idx="11" hasCustomPrompt="1"/>
          </p:nvPr>
        </p:nvSpPr>
        <p:spPr>
          <a:xfrm>
            <a:off x="8954464" y="2096435"/>
            <a:ext cx="2288460" cy="3753075"/>
          </a:xfrm>
          <a:prstGeom prst="rect">
            <a:avLst/>
          </a:prstGeom>
          <a:solidFill>
            <a:schemeClr val="bg1">
              <a:lumMod val="95000"/>
            </a:schemeClr>
          </a:solidFill>
          <a:ln w="12700">
            <a:noFill/>
          </a:ln>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9" name="Text Placeholder 9">
            <a:extLst>
              <a:ext uri="{FF2B5EF4-FFF2-40B4-BE49-F238E27FC236}">
                <a16:creationId xmlns:a16="http://schemas.microsoft.com/office/drawing/2014/main" id="{F072E626-24D1-4140-9541-74DA99F2F33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995856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9" r:id="rId15"/>
    <p:sldLayoutId id="2147483688" r:id="rId16"/>
    <p:sldLayoutId id="2147483687" r:id="rId17"/>
    <p:sldLayoutId id="2147483671" r:id="rId18"/>
    <p:sldLayoutId id="214748367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2.emf"/><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11D6E259-3E09-E410-E041-92FE297F409D}"/>
              </a:ext>
            </a:extLst>
          </p:cNvPr>
          <p:cNvSpPr txBox="1"/>
          <p:nvPr/>
        </p:nvSpPr>
        <p:spPr>
          <a:xfrm>
            <a:off x="963384" y="2840273"/>
            <a:ext cx="10628877" cy="1386085"/>
          </a:xfrm>
          <a:prstGeom prst="rect">
            <a:avLst/>
          </a:prstGeom>
        </p:spPr>
        <p:txBody>
          <a:bodyPr wrap="square" lIns="0" tIns="0" rIns="0" bIns="0" rtlCol="0" anchor="t">
            <a:spAutoFit/>
          </a:bodyPr>
          <a:lstStyle/>
          <a:p>
            <a:pPr algn="ctr">
              <a:lnSpc>
                <a:spcPct val="150000"/>
              </a:lnSpc>
              <a:spcBef>
                <a:spcPct val="0"/>
              </a:spcBef>
            </a:pPr>
            <a:r>
              <a:rPr lang="vi-VN" sz="3200" b="1">
                <a:solidFill>
                  <a:schemeClr val="bg1">
                    <a:lumMod val="95000"/>
                  </a:schemeClr>
                </a:solidFill>
                <a:latin typeface="Arial" panose="020B0604020202020204" pitchFamily="34" charset="0"/>
                <a:cs typeface="Arial" panose="020B0604020202020204" pitchFamily="34" charset="0"/>
              </a:rPr>
              <a:t>VAI TRÒ CỦA TRICHOSCOPY TRONG CHẨN ĐOÁN THƯƠNG TỔN DA ĐẦU VÀ TÓC</a:t>
            </a:r>
            <a:endParaRPr lang="en-US" sz="3200" b="1">
              <a:solidFill>
                <a:schemeClr val="bg1">
                  <a:lumMod val="95000"/>
                </a:schemeClr>
              </a:solidFill>
              <a:latin typeface="Arial" panose="020B0604020202020204" pitchFamily="34" charset="0"/>
              <a:ea typeface="Lexend Deca"/>
              <a:cs typeface="Arial" panose="020B0604020202020204" pitchFamily="34" charset="0"/>
              <a:sym typeface="Lexend Deca"/>
            </a:endParaRPr>
          </a:p>
        </p:txBody>
      </p:sp>
      <p:sp>
        <p:nvSpPr>
          <p:cNvPr id="3" name="TextBox 5">
            <a:extLst>
              <a:ext uri="{FF2B5EF4-FFF2-40B4-BE49-F238E27FC236}">
                <a16:creationId xmlns:a16="http://schemas.microsoft.com/office/drawing/2014/main" id="{5D8D84E1-BC6B-B988-72A1-7B0CB9F6801A}"/>
              </a:ext>
            </a:extLst>
          </p:cNvPr>
          <p:cNvSpPr txBox="1"/>
          <p:nvPr/>
        </p:nvSpPr>
        <p:spPr>
          <a:xfrm>
            <a:off x="2679603" y="231466"/>
            <a:ext cx="6832793" cy="385362"/>
          </a:xfrm>
          <a:prstGeom prst="rect">
            <a:avLst/>
          </a:prstGeom>
        </p:spPr>
        <p:txBody>
          <a:bodyPr wrap="square" lIns="0" tIns="0" rIns="0" bIns="0" rtlCol="0" anchor="t">
            <a:spAutoFit/>
          </a:bodyPr>
          <a:lstStyle/>
          <a:p>
            <a:pPr algn="ctr">
              <a:lnSpc>
                <a:spcPts val="3380"/>
              </a:lnSpc>
            </a:pPr>
            <a:r>
              <a:rPr lang="en-US" sz="2000">
                <a:solidFill>
                  <a:schemeClr val="tx2">
                    <a:lumMod val="50000"/>
                  </a:schemeClr>
                </a:solidFill>
                <a:latin typeface="Arial" panose="020B0604020202020204" pitchFamily="34" charset="0"/>
                <a:ea typeface="Poppins"/>
                <a:cs typeface="Arial" panose="020B0604020202020204" pitchFamily="34" charset="0"/>
                <a:sym typeface="Poppins"/>
              </a:rPr>
              <a:t>ĐẠI HỌC Y DƯỢC THÀNH PHỐ HỒ CHÍ MINH</a:t>
            </a:r>
          </a:p>
        </p:txBody>
      </p:sp>
      <p:sp>
        <p:nvSpPr>
          <p:cNvPr id="4" name="TextBox 6">
            <a:extLst>
              <a:ext uri="{FF2B5EF4-FFF2-40B4-BE49-F238E27FC236}">
                <a16:creationId xmlns:a16="http://schemas.microsoft.com/office/drawing/2014/main" id="{50B2E294-251D-C85C-CA3A-183FB0368E71}"/>
              </a:ext>
            </a:extLst>
          </p:cNvPr>
          <p:cNvSpPr txBox="1"/>
          <p:nvPr/>
        </p:nvSpPr>
        <p:spPr>
          <a:xfrm>
            <a:off x="2693559" y="1809793"/>
            <a:ext cx="6818837" cy="298800"/>
          </a:xfrm>
          <a:prstGeom prst="rect">
            <a:avLst/>
          </a:prstGeom>
        </p:spPr>
        <p:txBody>
          <a:bodyPr wrap="square" lIns="0" tIns="0" rIns="0" bIns="0" rtlCol="0" anchor="t">
            <a:spAutoFit/>
          </a:bodyPr>
          <a:lstStyle/>
          <a:p>
            <a:pPr algn="ctr">
              <a:lnSpc>
                <a:spcPts val="2549"/>
              </a:lnSpc>
            </a:pPr>
            <a:r>
              <a:rPr lang="en-US" sz="2000">
                <a:solidFill>
                  <a:schemeClr val="bg1"/>
                </a:solidFill>
                <a:latin typeface="Arial" panose="020B0604020202020204" pitchFamily="34" charset="0"/>
                <a:ea typeface="Poppins"/>
                <a:cs typeface="Arial" panose="020B0604020202020204" pitchFamily="34" charset="0"/>
                <a:sym typeface="Poppins"/>
              </a:rPr>
              <a:t>Ngày 20 Tháng 9 Năm 2025</a:t>
            </a:r>
          </a:p>
        </p:txBody>
      </p:sp>
      <p:sp>
        <p:nvSpPr>
          <p:cNvPr id="5" name="TextBox 7">
            <a:extLst>
              <a:ext uri="{FF2B5EF4-FFF2-40B4-BE49-F238E27FC236}">
                <a16:creationId xmlns:a16="http://schemas.microsoft.com/office/drawing/2014/main" id="{7E69BA5F-151A-70BA-5C85-FD95D47075B8}"/>
              </a:ext>
            </a:extLst>
          </p:cNvPr>
          <p:cNvSpPr txBox="1"/>
          <p:nvPr/>
        </p:nvSpPr>
        <p:spPr>
          <a:xfrm>
            <a:off x="963384" y="1093053"/>
            <a:ext cx="10265229" cy="539315"/>
          </a:xfrm>
          <a:prstGeom prst="rect">
            <a:avLst/>
          </a:prstGeom>
        </p:spPr>
        <p:txBody>
          <a:bodyPr wrap="square" lIns="0" tIns="0" rIns="0" bIns="0" rtlCol="0" anchor="t">
            <a:spAutoFit/>
          </a:bodyPr>
          <a:lstStyle/>
          <a:p>
            <a:pPr algn="ctr">
              <a:lnSpc>
                <a:spcPts val="4990"/>
              </a:lnSpc>
            </a:pPr>
            <a:r>
              <a:rPr lang="en-US" sz="2000" b="1">
                <a:solidFill>
                  <a:schemeClr val="tx2">
                    <a:lumMod val="50000"/>
                  </a:schemeClr>
                </a:solidFill>
                <a:latin typeface="Arial" panose="020B0604020202020204" pitchFamily="34" charset="0"/>
                <a:ea typeface="Poppins Bold"/>
                <a:cs typeface="Arial" panose="020B0604020202020204" pitchFamily="34" charset="0"/>
                <a:sym typeface="Poppins Bold"/>
              </a:rPr>
              <a:t>TÓC VÀ DA ĐẦU: TỪ SINH HỌC ĐẾN CHĂM SÓC VÀ CAN THIỆP HIỆN ĐẠI</a:t>
            </a:r>
          </a:p>
        </p:txBody>
      </p:sp>
      <p:sp>
        <p:nvSpPr>
          <p:cNvPr id="6" name="TextBox 8">
            <a:extLst>
              <a:ext uri="{FF2B5EF4-FFF2-40B4-BE49-F238E27FC236}">
                <a16:creationId xmlns:a16="http://schemas.microsoft.com/office/drawing/2014/main" id="{E5FD54E4-60D7-8680-7721-48B616ED30CC}"/>
              </a:ext>
            </a:extLst>
          </p:cNvPr>
          <p:cNvSpPr txBox="1"/>
          <p:nvPr/>
        </p:nvSpPr>
        <p:spPr>
          <a:xfrm>
            <a:off x="2890553" y="616828"/>
            <a:ext cx="6410892" cy="385362"/>
          </a:xfrm>
          <a:prstGeom prst="rect">
            <a:avLst/>
          </a:prstGeom>
        </p:spPr>
        <p:txBody>
          <a:bodyPr wrap="square" lIns="0" tIns="0" rIns="0" bIns="0" rtlCol="0" anchor="t">
            <a:spAutoFit/>
          </a:bodyPr>
          <a:lstStyle/>
          <a:p>
            <a:pPr algn="ctr">
              <a:lnSpc>
                <a:spcPts val="3377"/>
              </a:lnSpc>
            </a:pPr>
            <a:r>
              <a:rPr lang="en-US" sz="2000">
                <a:solidFill>
                  <a:schemeClr val="bg1"/>
                </a:solidFill>
                <a:latin typeface="Arial" panose="020B0604020202020204" pitchFamily="34" charset="0"/>
                <a:ea typeface="Poppins"/>
                <a:cs typeface="Arial" panose="020B0604020202020204" pitchFamily="34" charset="0"/>
                <a:sym typeface="Poppins"/>
              </a:rPr>
              <a:t>HỘI NGHỊ Y HỌC LIÊN NGÀNH LẦN 4</a:t>
            </a:r>
          </a:p>
        </p:txBody>
      </p:sp>
      <p:sp>
        <p:nvSpPr>
          <p:cNvPr id="7" name="TextBox 6">
            <a:extLst>
              <a:ext uri="{FF2B5EF4-FFF2-40B4-BE49-F238E27FC236}">
                <a16:creationId xmlns:a16="http://schemas.microsoft.com/office/drawing/2014/main" id="{F389E30B-E36D-37BE-CFA8-4FB5FEF1A0EA}"/>
              </a:ext>
            </a:extLst>
          </p:cNvPr>
          <p:cNvSpPr txBox="1"/>
          <p:nvPr/>
        </p:nvSpPr>
        <p:spPr>
          <a:xfrm>
            <a:off x="3666197" y="5298606"/>
            <a:ext cx="5151232" cy="866263"/>
          </a:xfrm>
          <a:prstGeom prst="rect">
            <a:avLst/>
          </a:prstGeom>
        </p:spPr>
        <p:txBody>
          <a:bodyPr wrap="square" lIns="0" tIns="0" rIns="0" bIns="0" rtlCol="0" anchor="t">
            <a:spAutoFit/>
          </a:bodyPr>
          <a:lstStyle/>
          <a:p>
            <a:pPr algn="ctr">
              <a:lnSpc>
                <a:spcPct val="150000"/>
              </a:lnSpc>
            </a:pPr>
            <a:r>
              <a:rPr lang="en-US" sz="2000">
                <a:solidFill>
                  <a:schemeClr val="tx2">
                    <a:lumMod val="50000"/>
                  </a:schemeClr>
                </a:solidFill>
                <a:latin typeface="Arial" panose="020B0604020202020204" pitchFamily="34" charset="0"/>
                <a:ea typeface="Poppins"/>
                <a:cs typeface="Arial" panose="020B0604020202020204" pitchFamily="34" charset="0"/>
                <a:sym typeface="Poppins"/>
              </a:rPr>
              <a:t>TS.BS Lý Thị Mỹ Nhung</a:t>
            </a:r>
          </a:p>
          <a:p>
            <a:pPr algn="ctr">
              <a:lnSpc>
                <a:spcPct val="150000"/>
              </a:lnSpc>
            </a:pPr>
            <a:r>
              <a:rPr lang="en-US" sz="2000">
                <a:solidFill>
                  <a:schemeClr val="tx2">
                    <a:lumMod val="50000"/>
                  </a:schemeClr>
                </a:solidFill>
                <a:latin typeface="Arial" panose="020B0604020202020204" pitchFamily="34" charset="0"/>
                <a:ea typeface="Poppins"/>
                <a:cs typeface="Arial" panose="020B0604020202020204" pitchFamily="34" charset="0"/>
                <a:sym typeface="Poppins"/>
              </a:rPr>
              <a:t>Bộ môn Da Liễu - Đại Học Y Dược TP.HCM</a:t>
            </a:r>
          </a:p>
        </p:txBody>
      </p:sp>
    </p:spTree>
    <p:extLst>
      <p:ext uri="{BB962C8B-B14F-4D97-AF65-F5344CB8AC3E}">
        <p14:creationId xmlns:p14="http://schemas.microsoft.com/office/powerpoint/2010/main" val="3762006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7736-DE66-1406-26B1-84DBAB2BEE3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E0B3A81B-98D1-26D6-657E-559BC8D00AD9}"/>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F1C16DF2-9C32-9AAD-14A3-2C1EB8380455}"/>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36342FE-1A38-96F0-5876-5171A01C815C}"/>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13DDEEE6-B734-47FB-0E9E-90C23C561645}"/>
              </a:ext>
            </a:extLst>
          </p:cNvPr>
          <p:cNvSpPr>
            <a:spLocks noGrp="1"/>
          </p:cNvSpPr>
          <p:nvPr>
            <p:ph type="body" sz="quarter" idx="10"/>
          </p:nvPr>
        </p:nvSpPr>
        <p:spPr/>
        <p:txBody>
          <a:bodyPr/>
          <a:lstStyle/>
          <a:p>
            <a:r>
              <a:rPr lang="en-US" altLang="ko-KR" sz="3600" b="1" dirty="0">
                <a:solidFill>
                  <a:schemeClr val="bg1"/>
                </a:solidFill>
              </a:rPr>
              <a:t>Hình ảnh Trichoscopic - Rụng tóc Andogen</a:t>
            </a:r>
            <a:endParaRPr lang="en-US" sz="3600" dirty="0">
              <a:solidFill>
                <a:schemeClr val="bg1">
                  <a:lumMod val="95000"/>
                </a:schemeClr>
              </a:solidFill>
              <a:latin typeface="Arial" panose="020B0604020202020204" pitchFamily="34" charset="0"/>
            </a:endParaRPr>
          </a:p>
        </p:txBody>
      </p:sp>
      <p:sp>
        <p:nvSpPr>
          <p:cNvPr id="7" name="TextBox 6">
            <a:extLst>
              <a:ext uri="{FF2B5EF4-FFF2-40B4-BE49-F238E27FC236}">
                <a16:creationId xmlns:a16="http://schemas.microsoft.com/office/drawing/2014/main" id="{0D4730EE-CF3E-C1EF-4D5A-7EAA027DB878}"/>
              </a:ext>
            </a:extLst>
          </p:cNvPr>
          <p:cNvSpPr txBox="1"/>
          <p:nvPr/>
        </p:nvSpPr>
        <p:spPr>
          <a:xfrm>
            <a:off x="816558" y="1186756"/>
            <a:ext cx="10240221" cy="223984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vi-VN" sz="2400"/>
              <a:t>Đa dạng đường kính sợi tóc (hair diameter diversity) lớn hơn 20%</a:t>
            </a:r>
          </a:p>
          <a:p>
            <a:pPr marL="342900" indent="-342900">
              <a:lnSpc>
                <a:spcPct val="150000"/>
              </a:lnSpc>
              <a:buFont typeface="Arial" panose="020B0604020202020204" pitchFamily="34" charset="0"/>
              <a:buChar char="•"/>
            </a:pPr>
            <a:r>
              <a:rPr lang="en-US" sz="2400"/>
              <a:t>Chấm vàng (yellow dots) </a:t>
            </a:r>
          </a:p>
          <a:p>
            <a:pPr marL="342900" indent="-342900">
              <a:lnSpc>
                <a:spcPct val="150000"/>
              </a:lnSpc>
              <a:buFont typeface="Arial" panose="020B0604020202020204" pitchFamily="34" charset="0"/>
              <a:buChar char="•"/>
            </a:pPr>
            <a:r>
              <a:rPr lang="en-US" sz="2400"/>
              <a:t>Quầng nâu quanh nang tóc (peripilar sign)</a:t>
            </a:r>
          </a:p>
          <a:p>
            <a:pPr marL="342900" indent="-342900">
              <a:lnSpc>
                <a:spcPct val="150000"/>
              </a:lnSpc>
              <a:buFont typeface="Arial" panose="020B0604020202020204" pitchFamily="34" charset="0"/>
              <a:buChar char="•"/>
            </a:pPr>
            <a:r>
              <a:rPr lang="en-US" sz="2400"/>
              <a:t>Mạng lưới sắc tố hình tổ ong</a:t>
            </a:r>
            <a:endParaRPr lang="vi-VN" sz="2400">
              <a:solidFill>
                <a:schemeClr val="tx2">
                  <a:lumMod val="7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10BB289-C18C-A2D9-7B9F-A38E9532E3B3}"/>
              </a:ext>
            </a:extLst>
          </p:cNvPr>
          <p:cNvSpPr txBox="1"/>
          <p:nvPr/>
        </p:nvSpPr>
        <p:spPr>
          <a:xfrm>
            <a:off x="8575651" y="6267204"/>
            <a:ext cx="3616349" cy="502573"/>
          </a:xfrm>
          <a:prstGeom prst="rect">
            <a:avLst/>
          </a:prstGeom>
          <a:noFill/>
        </p:spPr>
        <p:txBody>
          <a:bodyPr wrap="square" rtlCol="0">
            <a:spAutoFit/>
          </a:bodyPr>
          <a:lstStyle/>
          <a:p>
            <a:r>
              <a:rPr lang="en-VN" sz="1333" dirty="0"/>
              <a:t>Robert H.Johr, Dermoscopy An Illustrated Self-Assessment Guide, 2nd ed, 2015</a:t>
            </a:r>
          </a:p>
        </p:txBody>
      </p:sp>
      <p:pic>
        <p:nvPicPr>
          <p:cNvPr id="10" name="Picture 9" descr="Close-up of hair and hair fibers&#10;&#10;Description automatically generated">
            <a:extLst>
              <a:ext uri="{FF2B5EF4-FFF2-40B4-BE49-F238E27FC236}">
                <a16:creationId xmlns:a16="http://schemas.microsoft.com/office/drawing/2014/main" id="{9FD19279-D987-4C11-F6E1-D748D4CC52AF}"/>
              </a:ext>
            </a:extLst>
          </p:cNvPr>
          <p:cNvPicPr>
            <a:picLocks noChangeAspect="1"/>
          </p:cNvPicPr>
          <p:nvPr/>
        </p:nvPicPr>
        <p:blipFill>
          <a:blip r:embed="rId3"/>
          <a:stretch>
            <a:fillRect/>
          </a:stretch>
        </p:blipFill>
        <p:spPr>
          <a:xfrm>
            <a:off x="1115636" y="3464887"/>
            <a:ext cx="4385733" cy="3304889"/>
          </a:xfrm>
          <a:prstGeom prst="rect">
            <a:avLst/>
          </a:prstGeom>
        </p:spPr>
      </p:pic>
      <p:pic>
        <p:nvPicPr>
          <p:cNvPr id="11" name="Picture 10" descr="A close-up of a sign&#10;&#10;Description automatically generated">
            <a:extLst>
              <a:ext uri="{FF2B5EF4-FFF2-40B4-BE49-F238E27FC236}">
                <a16:creationId xmlns:a16="http://schemas.microsoft.com/office/drawing/2014/main" id="{122090E6-E9BF-3DE7-385F-EEA11B7E8029}"/>
              </a:ext>
            </a:extLst>
          </p:cNvPr>
          <p:cNvPicPr>
            <a:picLocks noChangeAspect="1"/>
          </p:cNvPicPr>
          <p:nvPr/>
        </p:nvPicPr>
        <p:blipFill>
          <a:blip r:embed="rId4"/>
          <a:stretch>
            <a:fillRect/>
          </a:stretch>
        </p:blipFill>
        <p:spPr>
          <a:xfrm>
            <a:off x="5705438" y="4277471"/>
            <a:ext cx="4385733" cy="1744133"/>
          </a:xfrm>
          <a:prstGeom prst="rect">
            <a:avLst/>
          </a:prstGeom>
        </p:spPr>
      </p:pic>
    </p:spTree>
    <p:extLst>
      <p:ext uri="{BB962C8B-B14F-4D97-AF65-F5344CB8AC3E}">
        <p14:creationId xmlns:p14="http://schemas.microsoft.com/office/powerpoint/2010/main" val="2051207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9AF83-CED2-6E51-955F-D494F05B65B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A018C5FB-5A70-19BF-D694-342700248CD9}"/>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7B494212-191E-AE4F-6CBB-02F2CD7821BF}"/>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741DC27-5DDF-ACDC-38AD-2759E77AAD2B}"/>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9B07C07F-2194-D7AD-A0B2-F4669CAB39B0}"/>
              </a:ext>
            </a:extLst>
          </p:cNvPr>
          <p:cNvSpPr>
            <a:spLocks noGrp="1"/>
          </p:cNvSpPr>
          <p:nvPr>
            <p:ph type="body" sz="quarter" idx="10"/>
          </p:nvPr>
        </p:nvSpPr>
        <p:spPr/>
        <p:txBody>
          <a:bodyPr/>
          <a:lstStyle/>
          <a:p>
            <a:r>
              <a:rPr lang="en-US" altLang="ko-KR" sz="3600" b="1" dirty="0">
                <a:solidFill>
                  <a:schemeClr val="bg1"/>
                </a:solidFill>
              </a:rPr>
              <a:t>Hình ảnh Trichoscopic - Rụng tóc Telogen</a:t>
            </a:r>
            <a:endParaRPr lang="en-US" sz="3600" dirty="0">
              <a:solidFill>
                <a:schemeClr val="bg1">
                  <a:lumMod val="95000"/>
                </a:schemeClr>
              </a:solidFill>
              <a:latin typeface="Arial" panose="020B0604020202020204" pitchFamily="34" charset="0"/>
            </a:endParaRPr>
          </a:p>
        </p:txBody>
      </p:sp>
      <p:sp>
        <p:nvSpPr>
          <p:cNvPr id="7" name="TextBox 6">
            <a:extLst>
              <a:ext uri="{FF2B5EF4-FFF2-40B4-BE49-F238E27FC236}">
                <a16:creationId xmlns:a16="http://schemas.microsoft.com/office/drawing/2014/main" id="{9B411B31-97A8-4241-6F93-A4F6924BE62E}"/>
              </a:ext>
            </a:extLst>
          </p:cNvPr>
          <p:cNvSpPr txBox="1"/>
          <p:nvPr/>
        </p:nvSpPr>
        <p:spPr>
          <a:xfrm>
            <a:off x="816558" y="1186756"/>
            <a:ext cx="10240221" cy="168584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vi-VN" sz="2400">
                <a:solidFill>
                  <a:schemeClr val="tx2">
                    <a:lumMod val="75000"/>
                  </a:schemeClr>
                </a:solidFill>
              </a:rPr>
              <a:t>Tóc rụng nhiều</a:t>
            </a:r>
          </a:p>
          <a:p>
            <a:pPr marL="342900" indent="-342900">
              <a:lnSpc>
                <a:spcPct val="150000"/>
              </a:lnSpc>
              <a:buFont typeface="Arial" panose="020B0604020202020204" pitchFamily="34" charset="0"/>
              <a:buChar char="•"/>
            </a:pPr>
            <a:r>
              <a:rPr lang="vi-VN" sz="2400">
                <a:solidFill>
                  <a:schemeClr val="tx2">
                    <a:lumMod val="75000"/>
                  </a:schemeClr>
                </a:solidFill>
                <a:latin typeface="Arial" panose="020B0604020202020204" pitchFamily="34" charset="0"/>
                <a:cs typeface="Arial" panose="020B0604020202020204" pitchFamily="34" charset="0"/>
              </a:rPr>
              <a:t>Khoảng cách giữa các sợi tóc thưa</a:t>
            </a:r>
          </a:p>
          <a:p>
            <a:pPr marL="342900" indent="-342900">
              <a:lnSpc>
                <a:spcPct val="150000"/>
              </a:lnSpc>
              <a:buFont typeface="Arial" panose="020B0604020202020204" pitchFamily="34" charset="0"/>
              <a:buChar char="•"/>
            </a:pPr>
            <a:r>
              <a:rPr lang="vi-VN" sz="2400">
                <a:solidFill>
                  <a:schemeClr val="tx2">
                    <a:lumMod val="75000"/>
                  </a:schemeClr>
                </a:solidFill>
                <a:latin typeface="Arial" panose="020B0604020202020204" pitchFamily="34" charset="0"/>
                <a:cs typeface="Arial" panose="020B0604020202020204" pitchFamily="34" charset="0"/>
              </a:rPr>
              <a:t>Có thể có tóc mới mọc đều</a:t>
            </a:r>
          </a:p>
        </p:txBody>
      </p:sp>
      <p:pic>
        <p:nvPicPr>
          <p:cNvPr id="8" name="Picture 7" descr="Close-up of hair loss on a person's head&#10;&#10;AI-generated content may be incorrect.">
            <a:extLst>
              <a:ext uri="{FF2B5EF4-FFF2-40B4-BE49-F238E27FC236}">
                <a16:creationId xmlns:a16="http://schemas.microsoft.com/office/drawing/2014/main" id="{F8F494E0-DDD1-078C-3BD0-BCEBCE72A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9" y="2964976"/>
            <a:ext cx="4827561" cy="3645889"/>
          </a:xfrm>
          <a:prstGeom prst="rect">
            <a:avLst/>
          </a:prstGeom>
        </p:spPr>
      </p:pic>
      <p:pic>
        <p:nvPicPr>
          <p:cNvPr id="11" name="Picture 10" descr="Close-up of hair fibers&#10;&#10;AI-generated content may be incorrect.">
            <a:extLst>
              <a:ext uri="{FF2B5EF4-FFF2-40B4-BE49-F238E27FC236}">
                <a16:creationId xmlns:a16="http://schemas.microsoft.com/office/drawing/2014/main" id="{70FB473D-4733-5781-8778-5E2FA4204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973730"/>
            <a:ext cx="4827562" cy="3654643"/>
          </a:xfrm>
          <a:prstGeom prst="rect">
            <a:avLst/>
          </a:prstGeom>
        </p:spPr>
      </p:pic>
    </p:spTree>
    <p:extLst>
      <p:ext uri="{BB962C8B-B14F-4D97-AF65-F5344CB8AC3E}">
        <p14:creationId xmlns:p14="http://schemas.microsoft.com/office/powerpoint/2010/main" val="343657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72A73-B2D9-0C7D-CCA3-143F0071AD2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C678EE5E-4222-B379-4980-758118FFA6E3}"/>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00671D69-7933-71CD-6DC0-7FE68D490323}"/>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16C9B56-3F69-FE76-9290-3ED71202F38E}"/>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80E29267-7C56-9B3E-6CCA-F55510AE20AD}"/>
              </a:ext>
            </a:extLst>
          </p:cNvPr>
          <p:cNvSpPr>
            <a:spLocks noGrp="1"/>
          </p:cNvSpPr>
          <p:nvPr>
            <p:ph type="body" sz="quarter" idx="10"/>
          </p:nvPr>
        </p:nvSpPr>
        <p:spPr/>
        <p:txBody>
          <a:bodyPr/>
          <a:lstStyle/>
          <a:p>
            <a:r>
              <a:rPr lang="en-US" altLang="ko-KR" sz="3600" b="1" dirty="0">
                <a:solidFill>
                  <a:schemeClr val="bg1"/>
                </a:solidFill>
              </a:rPr>
              <a:t>Hình ảnh Trichoscopic - Vảy nến da đầu</a:t>
            </a:r>
            <a:endParaRPr lang="en-US" sz="3600" dirty="0">
              <a:solidFill>
                <a:schemeClr val="bg1">
                  <a:lumMod val="95000"/>
                </a:schemeClr>
              </a:solidFill>
              <a:latin typeface="Arial" panose="020B0604020202020204" pitchFamily="34" charset="0"/>
            </a:endParaRPr>
          </a:p>
        </p:txBody>
      </p:sp>
      <p:sp>
        <p:nvSpPr>
          <p:cNvPr id="7" name="TextBox 6">
            <a:extLst>
              <a:ext uri="{FF2B5EF4-FFF2-40B4-BE49-F238E27FC236}">
                <a16:creationId xmlns:a16="http://schemas.microsoft.com/office/drawing/2014/main" id="{670320DF-E190-96C5-A45A-0DE02340FC75}"/>
              </a:ext>
            </a:extLst>
          </p:cNvPr>
          <p:cNvSpPr txBox="1"/>
          <p:nvPr/>
        </p:nvSpPr>
        <p:spPr>
          <a:xfrm>
            <a:off x="816558" y="1186756"/>
            <a:ext cx="10656305" cy="168584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a:t>Các chấm đỏ, mạch máu cuộn xoắn (red coiled vessels) </a:t>
            </a:r>
          </a:p>
          <a:p>
            <a:pPr marL="342900" indent="-342900">
              <a:lnSpc>
                <a:spcPct val="150000"/>
              </a:lnSpc>
              <a:buFont typeface="Arial" panose="020B0604020202020204" pitchFamily="34" charset="0"/>
              <a:buChar char="•"/>
            </a:pPr>
            <a:r>
              <a:rPr lang="en-US" sz="2400"/>
              <a:t>Vảy trắng bạc</a:t>
            </a:r>
          </a:p>
          <a:p>
            <a:pPr marL="342900" indent="-342900">
              <a:lnSpc>
                <a:spcPct val="150000"/>
              </a:lnSpc>
              <a:buFont typeface="Arial" panose="020B0604020202020204" pitchFamily="34" charset="0"/>
              <a:buChar char="•"/>
            </a:pPr>
            <a:r>
              <a:rPr lang="en-US" sz="2400"/>
              <a:t>Mạch máu hình dấu phẩy, mạch máu dạng cành cây (arborizing vessels)</a:t>
            </a:r>
            <a:endParaRPr lang="vi-VN" sz="2400">
              <a:solidFill>
                <a:schemeClr val="tx2">
                  <a:lumMod val="75000"/>
                </a:schemeClr>
              </a:solidFill>
              <a:latin typeface="Arial" panose="020B0604020202020204" pitchFamily="34" charset="0"/>
              <a:cs typeface="Arial" panose="020B0604020202020204" pitchFamily="34" charset="0"/>
            </a:endParaRPr>
          </a:p>
        </p:txBody>
      </p:sp>
      <p:pic>
        <p:nvPicPr>
          <p:cNvPr id="8" name="Picture 7" descr="A close up of hair&#10;&#10;AI-generated content may be incorrect.">
            <a:extLst>
              <a:ext uri="{FF2B5EF4-FFF2-40B4-BE49-F238E27FC236}">
                <a16:creationId xmlns:a16="http://schemas.microsoft.com/office/drawing/2014/main" id="{F80130CC-8B13-F732-B799-F0CDFD521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1313" y="2995602"/>
            <a:ext cx="3083000" cy="3244490"/>
          </a:xfrm>
          <a:prstGeom prst="rect">
            <a:avLst/>
          </a:prstGeom>
        </p:spPr>
      </p:pic>
      <p:sp>
        <p:nvSpPr>
          <p:cNvPr id="12" name="TextBox 11">
            <a:extLst>
              <a:ext uri="{FF2B5EF4-FFF2-40B4-BE49-F238E27FC236}">
                <a16:creationId xmlns:a16="http://schemas.microsoft.com/office/drawing/2014/main" id="{2AE5273F-1656-FB17-4D39-0C4EAEFDEBA0}"/>
              </a:ext>
            </a:extLst>
          </p:cNvPr>
          <p:cNvSpPr txBox="1"/>
          <p:nvPr/>
        </p:nvSpPr>
        <p:spPr>
          <a:xfrm>
            <a:off x="7472094" y="6167427"/>
            <a:ext cx="5100637" cy="646331"/>
          </a:xfrm>
          <a:prstGeom prst="rect">
            <a:avLst/>
          </a:prstGeom>
          <a:noFill/>
        </p:spPr>
        <p:txBody>
          <a:bodyPr wrap="square" rtlCol="0">
            <a:spAutoFit/>
          </a:bodyPr>
          <a:lstStyle/>
          <a:p>
            <a:r>
              <a:rPr lang="en-US" sz="1200"/>
              <a:t>Golinska, Sar-Pomian and Rudnicka. Diagnostic Accuracy or Trichoscopy in Inflammatory Scalp Diseases: A Systematic Review. Dermatology 2022; 248:412-421</a:t>
            </a:r>
          </a:p>
        </p:txBody>
      </p:sp>
      <p:pic>
        <p:nvPicPr>
          <p:cNvPr id="14" name="Picture 13" descr="A close-up of a pink surface&#10;&#10;AI-generated content may be incorrect.">
            <a:extLst>
              <a:ext uri="{FF2B5EF4-FFF2-40B4-BE49-F238E27FC236}">
                <a16:creationId xmlns:a16="http://schemas.microsoft.com/office/drawing/2014/main" id="{EBD1D86C-4DA8-D724-9DE4-C1C2066D4F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558" y="2982129"/>
            <a:ext cx="7241554" cy="3075771"/>
          </a:xfrm>
          <a:prstGeom prst="rect">
            <a:avLst/>
          </a:prstGeom>
        </p:spPr>
      </p:pic>
      <p:sp>
        <p:nvSpPr>
          <p:cNvPr id="15" name="TextBox 14">
            <a:extLst>
              <a:ext uri="{FF2B5EF4-FFF2-40B4-BE49-F238E27FC236}">
                <a16:creationId xmlns:a16="http://schemas.microsoft.com/office/drawing/2014/main" id="{7C7B30E2-31C4-D3A9-6AF9-ED09903443FD}"/>
              </a:ext>
            </a:extLst>
          </p:cNvPr>
          <p:cNvSpPr txBox="1"/>
          <p:nvPr/>
        </p:nvSpPr>
        <p:spPr>
          <a:xfrm>
            <a:off x="816558" y="6167427"/>
            <a:ext cx="6312905" cy="461665"/>
          </a:xfrm>
          <a:prstGeom prst="rect">
            <a:avLst/>
          </a:prstGeom>
          <a:noFill/>
        </p:spPr>
        <p:txBody>
          <a:bodyPr wrap="square" rtlCol="0">
            <a:spAutoFit/>
          </a:bodyPr>
          <a:lstStyle/>
          <a:p>
            <a:r>
              <a:rPr lang="en-US" sz="1200"/>
              <a:t>Golińska J, Sar-Pomian M, Rudnicka L. Diagnostic Accuracy of Trichoscopy in Inflammatory Scalp Diseases: A Systematic Review. Dermatology. 2022;238(3):412-421.</a:t>
            </a:r>
          </a:p>
        </p:txBody>
      </p:sp>
    </p:spTree>
    <p:extLst>
      <p:ext uri="{BB962C8B-B14F-4D97-AF65-F5344CB8AC3E}">
        <p14:creationId xmlns:p14="http://schemas.microsoft.com/office/powerpoint/2010/main" val="2777145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71E92-40B4-4EF6-0AEC-9E6729FE1BD2}"/>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6174715-2BC6-E8AE-626C-F493AFD50710}"/>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61E3E6D2-FED9-1CC0-54D8-A86AF7D21E07}"/>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BB773EF-4C87-015F-75B4-881583A64B77}"/>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D4B94328-DB1F-1E78-F545-131955B5FF52}"/>
              </a:ext>
            </a:extLst>
          </p:cNvPr>
          <p:cNvSpPr>
            <a:spLocks noGrp="1"/>
          </p:cNvSpPr>
          <p:nvPr>
            <p:ph type="body" sz="quarter" idx="10"/>
          </p:nvPr>
        </p:nvSpPr>
        <p:spPr/>
        <p:txBody>
          <a:bodyPr/>
          <a:lstStyle/>
          <a:p>
            <a:r>
              <a:rPr lang="en-US" altLang="ko-KR" sz="3600" b="1" dirty="0">
                <a:solidFill>
                  <a:schemeClr val="bg1"/>
                </a:solidFill>
              </a:rPr>
              <a:t>Hình ảnh Trichoscopic - Viêm da tiết bã</a:t>
            </a:r>
            <a:endParaRPr lang="en-US" sz="3600" dirty="0">
              <a:solidFill>
                <a:schemeClr val="bg1">
                  <a:lumMod val="95000"/>
                </a:schemeClr>
              </a:solidFill>
              <a:latin typeface="Arial" panose="020B0604020202020204" pitchFamily="34" charset="0"/>
            </a:endParaRPr>
          </a:p>
        </p:txBody>
      </p:sp>
      <p:sp>
        <p:nvSpPr>
          <p:cNvPr id="7" name="TextBox 6">
            <a:extLst>
              <a:ext uri="{FF2B5EF4-FFF2-40B4-BE49-F238E27FC236}">
                <a16:creationId xmlns:a16="http://schemas.microsoft.com/office/drawing/2014/main" id="{6947D53E-F824-B4E3-0D71-48291B429531}"/>
              </a:ext>
            </a:extLst>
          </p:cNvPr>
          <p:cNvSpPr txBox="1"/>
          <p:nvPr/>
        </p:nvSpPr>
        <p:spPr>
          <a:xfrm>
            <a:off x="816558" y="1186756"/>
            <a:ext cx="10656305" cy="168584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a:t>Vảy trắng-vàng</a:t>
            </a:r>
          </a:p>
          <a:p>
            <a:pPr marL="342900" indent="-342900">
              <a:lnSpc>
                <a:spcPct val="150000"/>
              </a:lnSpc>
              <a:buFont typeface="Arial" panose="020B0604020202020204" pitchFamily="34" charset="0"/>
              <a:buChar char="•"/>
            </a:pPr>
            <a:r>
              <a:rPr lang="en-US" sz="2400"/>
              <a:t>Mạch máu phân bố không đồng đều</a:t>
            </a:r>
          </a:p>
          <a:p>
            <a:pPr marL="342900" indent="-342900">
              <a:lnSpc>
                <a:spcPct val="150000"/>
              </a:lnSpc>
              <a:buFont typeface="Arial" panose="020B0604020202020204" pitchFamily="34" charset="0"/>
              <a:buChar char="•"/>
            </a:pPr>
            <a:r>
              <a:rPr lang="en-US" sz="2400"/>
              <a:t>Mạch máu dạng cành cây hoặc hình dấu phẩy</a:t>
            </a:r>
            <a:endParaRPr lang="vi-VN" sz="2400">
              <a:solidFill>
                <a:schemeClr val="tx2">
                  <a:lumMod val="7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871B65A-DF12-A420-7E64-DB86D092B864}"/>
              </a:ext>
            </a:extLst>
          </p:cNvPr>
          <p:cNvSpPr txBox="1"/>
          <p:nvPr/>
        </p:nvSpPr>
        <p:spPr>
          <a:xfrm>
            <a:off x="816558" y="6167427"/>
            <a:ext cx="6312905" cy="461665"/>
          </a:xfrm>
          <a:prstGeom prst="rect">
            <a:avLst/>
          </a:prstGeom>
          <a:noFill/>
        </p:spPr>
        <p:txBody>
          <a:bodyPr wrap="square" rtlCol="0">
            <a:spAutoFit/>
          </a:bodyPr>
          <a:lstStyle/>
          <a:p>
            <a:r>
              <a:rPr lang="en-US" sz="1200"/>
              <a:t>Golińska J, Sar-Pomian M, Rudnicka L. Diagnostic Accuracy of Trichoscopy in Inflammatory Scalp Diseases: A Systematic Review. Dermatology. 2022;238(3):412-421.</a:t>
            </a:r>
          </a:p>
        </p:txBody>
      </p:sp>
      <p:pic>
        <p:nvPicPr>
          <p:cNvPr id="9" name="Picture 8" descr="Close-up of hair growth on a person's skin&#10;&#10;AI-generated content may be incorrect.">
            <a:extLst>
              <a:ext uri="{FF2B5EF4-FFF2-40B4-BE49-F238E27FC236}">
                <a16:creationId xmlns:a16="http://schemas.microsoft.com/office/drawing/2014/main" id="{18F62AC1-157A-057B-D456-78779B4C6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9" y="3061902"/>
            <a:ext cx="3253736" cy="2788917"/>
          </a:xfrm>
          <a:prstGeom prst="rect">
            <a:avLst/>
          </a:prstGeom>
        </p:spPr>
      </p:pic>
      <p:pic>
        <p:nvPicPr>
          <p:cNvPr id="8" name="Picture 7" descr="Close-up of hair growths on a person's body&#10;&#10;AI-generated content may be incorrect.">
            <a:extLst>
              <a:ext uri="{FF2B5EF4-FFF2-40B4-BE49-F238E27FC236}">
                <a16:creationId xmlns:a16="http://schemas.microsoft.com/office/drawing/2014/main" id="{FA87D493-F1AD-32E7-6D0A-56C0DF889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2217" y="3061903"/>
            <a:ext cx="3733460" cy="2790328"/>
          </a:xfrm>
          <a:prstGeom prst="rect">
            <a:avLst/>
          </a:prstGeom>
        </p:spPr>
      </p:pic>
      <p:pic>
        <p:nvPicPr>
          <p:cNvPr id="11" name="Picture 10" descr="Close-up of hair on a person's head&#10;&#10;AI-generated content may be incorrect.">
            <a:extLst>
              <a:ext uri="{FF2B5EF4-FFF2-40B4-BE49-F238E27FC236}">
                <a16:creationId xmlns:a16="http://schemas.microsoft.com/office/drawing/2014/main" id="{4BC000D5-3272-8E50-F378-DB1EE7DB6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011" y="3061902"/>
            <a:ext cx="3733460" cy="2788917"/>
          </a:xfrm>
          <a:prstGeom prst="rect">
            <a:avLst/>
          </a:prstGeom>
        </p:spPr>
      </p:pic>
    </p:spTree>
    <p:extLst>
      <p:ext uri="{BB962C8B-B14F-4D97-AF65-F5344CB8AC3E}">
        <p14:creationId xmlns:p14="http://schemas.microsoft.com/office/powerpoint/2010/main" val="2163505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7D60C-DFFE-4E2A-DDF7-331CBD9681E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764C9F2-433E-2D3E-5F6D-8FAE9256DF93}"/>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3F11BFD1-867E-8701-BB60-A6337C1634E7}"/>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3C17900-413D-B94B-C7D5-38090F51ABF5}"/>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D4671017-F7F4-4DED-E9E1-AD2C8573CFC4}"/>
              </a:ext>
            </a:extLst>
          </p:cNvPr>
          <p:cNvSpPr>
            <a:spLocks noGrp="1"/>
          </p:cNvSpPr>
          <p:nvPr>
            <p:ph type="body" sz="quarter" idx="10"/>
          </p:nvPr>
        </p:nvSpPr>
        <p:spPr/>
        <p:txBody>
          <a:bodyPr/>
          <a:lstStyle/>
          <a:p>
            <a:r>
              <a:rPr lang="en-US" altLang="ko-KR" sz="3600" b="1" dirty="0">
                <a:solidFill>
                  <a:schemeClr val="bg1"/>
                </a:solidFill>
              </a:rPr>
              <a:t>Hình ảnh Trichoscopic</a:t>
            </a:r>
            <a:endParaRPr lang="en-US" sz="3600" dirty="0">
              <a:solidFill>
                <a:schemeClr val="bg1">
                  <a:lumMod val="95000"/>
                </a:schemeClr>
              </a:solidFill>
              <a:latin typeface="Arial" panose="020B0604020202020204" pitchFamily="34" charset="0"/>
            </a:endParaRPr>
          </a:p>
        </p:txBody>
      </p:sp>
      <p:pic>
        <p:nvPicPr>
          <p:cNvPr id="8" name="Picture 7" descr="Close-up of hair on the skin&#10;&#10;AI-generated content may be incorrect.">
            <a:extLst>
              <a:ext uri="{FF2B5EF4-FFF2-40B4-BE49-F238E27FC236}">
                <a16:creationId xmlns:a16="http://schemas.microsoft.com/office/drawing/2014/main" id="{BFFBCB3D-9091-2C37-00FF-262284A6F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207" y="1525570"/>
            <a:ext cx="11250000" cy="5048250"/>
          </a:xfrm>
          <a:prstGeom prst="rect">
            <a:avLst/>
          </a:prstGeom>
        </p:spPr>
      </p:pic>
    </p:spTree>
    <p:extLst>
      <p:ext uri="{BB962C8B-B14F-4D97-AF65-F5344CB8AC3E}">
        <p14:creationId xmlns:p14="http://schemas.microsoft.com/office/powerpoint/2010/main" val="3323943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BDC20-9240-5D47-DCBD-999A32A59AC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2D4BE41-B236-0294-A4C9-E02469E50582}"/>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8C409BE4-D460-BD81-DB73-808372D71ACE}"/>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1C0A84B-68ED-7CD8-AAD3-7A58AFE4CC40}"/>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D640856B-4DE7-4867-DBB3-5C4D12B1B981}"/>
              </a:ext>
            </a:extLst>
          </p:cNvPr>
          <p:cNvSpPr>
            <a:spLocks noGrp="1"/>
          </p:cNvSpPr>
          <p:nvPr>
            <p:ph type="body" sz="quarter" idx="10"/>
          </p:nvPr>
        </p:nvSpPr>
        <p:spPr/>
        <p:txBody>
          <a:bodyPr/>
          <a:lstStyle/>
          <a:p>
            <a:r>
              <a:rPr lang="en-US" altLang="ko-KR" sz="3600" b="1" dirty="0">
                <a:solidFill>
                  <a:schemeClr val="bg1"/>
                </a:solidFill>
              </a:rPr>
              <a:t> Trichoscopic cầm tay</a:t>
            </a:r>
            <a:endParaRPr lang="en-US" sz="3600" dirty="0">
              <a:solidFill>
                <a:schemeClr val="bg1">
                  <a:lumMod val="95000"/>
                </a:schemeClr>
              </a:solidFill>
              <a:latin typeface="Arial" panose="020B0604020202020204" pitchFamily="34" charset="0"/>
            </a:endParaRPr>
          </a:p>
        </p:txBody>
      </p:sp>
      <p:pic>
        <p:nvPicPr>
          <p:cNvPr id="7" name="Picture 6" descr="A person holding a device to a person's ear&#10;&#10;AI-generated content may be incorrect.">
            <a:extLst>
              <a:ext uri="{FF2B5EF4-FFF2-40B4-BE49-F238E27FC236}">
                <a16:creationId xmlns:a16="http://schemas.microsoft.com/office/drawing/2014/main" id="{46AEA571-397B-00CD-2672-8755E39FC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10" y="1681679"/>
            <a:ext cx="3110716" cy="4147622"/>
          </a:xfrm>
          <a:prstGeom prst="rect">
            <a:avLst/>
          </a:prstGeom>
        </p:spPr>
      </p:pic>
      <p:pic>
        <p:nvPicPr>
          <p:cNvPr id="10" name="Picture 9" descr="A close up of hair&#10;&#10;AI-generated content may be incorrect.">
            <a:extLst>
              <a:ext uri="{FF2B5EF4-FFF2-40B4-BE49-F238E27FC236}">
                <a16:creationId xmlns:a16="http://schemas.microsoft.com/office/drawing/2014/main" id="{1402192D-C26F-75DB-D95A-8BB315C7F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4576" y="1928815"/>
            <a:ext cx="3867148" cy="2900361"/>
          </a:xfrm>
          <a:prstGeom prst="rect">
            <a:avLst/>
          </a:prstGeom>
        </p:spPr>
      </p:pic>
      <p:pic>
        <p:nvPicPr>
          <p:cNvPr id="12" name="Picture 11" descr="Close up of hair fibers&#10;&#10;AI-generated content may be incorrect.">
            <a:extLst>
              <a:ext uri="{FF2B5EF4-FFF2-40B4-BE49-F238E27FC236}">
                <a16:creationId xmlns:a16="http://schemas.microsoft.com/office/drawing/2014/main" id="{AEEB33E9-7547-9DE4-7016-BDAC06AAF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9575" y="1928814"/>
            <a:ext cx="3867149" cy="2900362"/>
          </a:xfrm>
          <a:prstGeom prst="rect">
            <a:avLst/>
          </a:prstGeom>
        </p:spPr>
      </p:pic>
    </p:spTree>
    <p:extLst>
      <p:ext uri="{BB962C8B-B14F-4D97-AF65-F5344CB8AC3E}">
        <p14:creationId xmlns:p14="http://schemas.microsoft.com/office/powerpoint/2010/main" val="3843675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D5BEF-6EE3-8791-79F2-7BA362D8E0DE}"/>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46E1062-D90B-4164-36DD-8C8399586907}"/>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B8E571FC-CA92-468B-331E-DF77ACCEE893}"/>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C361ED-7807-AE0D-525D-583ECE28F8F0}"/>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F35AE695-A770-B223-CBD5-E5CF83346D9E}"/>
              </a:ext>
            </a:extLst>
          </p:cNvPr>
          <p:cNvSpPr>
            <a:spLocks noGrp="1"/>
          </p:cNvSpPr>
          <p:nvPr>
            <p:ph type="body" sz="quarter" idx="10"/>
          </p:nvPr>
        </p:nvSpPr>
        <p:spPr/>
        <p:txBody>
          <a:bodyPr/>
          <a:lstStyle/>
          <a:p>
            <a:r>
              <a:rPr lang="en-US" altLang="ko-KR" sz="3600" b="1" dirty="0">
                <a:solidFill>
                  <a:schemeClr val="bg1"/>
                </a:solidFill>
              </a:rPr>
              <a:t> Trichoscopic có kết nối hệ thống phân tích</a:t>
            </a:r>
            <a:endParaRPr lang="en-US" sz="3600" dirty="0">
              <a:solidFill>
                <a:schemeClr val="bg1">
                  <a:lumMod val="95000"/>
                </a:schemeClr>
              </a:solidFill>
              <a:latin typeface="Arial" panose="020B0604020202020204" pitchFamily="34" charset="0"/>
            </a:endParaRPr>
          </a:p>
        </p:txBody>
      </p:sp>
      <p:pic>
        <p:nvPicPr>
          <p:cNvPr id="8" name="Picture 7" descr="A person using a hair dryer to check the hair of a person&#10;&#10;AI-generated content may be incorrect.">
            <a:extLst>
              <a:ext uri="{FF2B5EF4-FFF2-40B4-BE49-F238E27FC236}">
                <a16:creationId xmlns:a16="http://schemas.microsoft.com/office/drawing/2014/main" id="{6B77C846-E29C-FC7B-779E-EDD418A8E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1213" y="1508697"/>
            <a:ext cx="5651947" cy="4238960"/>
          </a:xfrm>
          <a:prstGeom prst="rect">
            <a:avLst/>
          </a:prstGeom>
        </p:spPr>
      </p:pic>
      <p:sp>
        <p:nvSpPr>
          <p:cNvPr id="9" name="Rounded Rectangle 8">
            <a:extLst>
              <a:ext uri="{FF2B5EF4-FFF2-40B4-BE49-F238E27FC236}">
                <a16:creationId xmlns:a16="http://schemas.microsoft.com/office/drawing/2014/main" id="{FC6A3410-FA55-6B88-4BCC-DB77A515838D}"/>
              </a:ext>
            </a:extLst>
          </p:cNvPr>
          <p:cNvSpPr/>
          <p:nvPr/>
        </p:nvSpPr>
        <p:spPr>
          <a:xfrm rot="20896620">
            <a:off x="5906892" y="3577507"/>
            <a:ext cx="393791" cy="200233"/>
          </a:xfrm>
          <a:prstGeom prst="roundRect">
            <a:avLst/>
          </a:prstGeom>
          <a:gradFill>
            <a:gsLst>
              <a:gs pos="0">
                <a:schemeClr val="accent1"/>
              </a:gs>
              <a:gs pos="100000">
                <a:schemeClr val="accent4"/>
              </a:gs>
            </a:gsLst>
            <a:path path="circle">
              <a:fillToRect l="50000" t="50000" r="50000" b="5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506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935C6-E449-3DCD-9A02-16C1AA34FBBA}"/>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81CC9ED-993D-1474-C5DF-F44E5F563CC9}"/>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151273C3-9A8F-A85F-8574-002161D2EF30}"/>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E4144B4-4FA6-C06F-88D3-4BA1E66F1163}"/>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31C0DCB9-914A-0031-3649-3759FE0048D4}"/>
              </a:ext>
            </a:extLst>
          </p:cNvPr>
          <p:cNvSpPr>
            <a:spLocks noGrp="1"/>
          </p:cNvSpPr>
          <p:nvPr>
            <p:ph type="body" sz="quarter" idx="10"/>
          </p:nvPr>
        </p:nvSpPr>
        <p:spPr/>
        <p:txBody>
          <a:bodyPr/>
          <a:lstStyle/>
          <a:p>
            <a:r>
              <a:rPr lang="en-US" altLang="ko-KR" sz="3600" b="1" dirty="0">
                <a:solidFill>
                  <a:schemeClr val="bg1"/>
                </a:solidFill>
              </a:rPr>
              <a:t> Trichoscopic có kết nối hệ thống phân tích</a:t>
            </a:r>
            <a:endParaRPr lang="en-US" sz="3600" dirty="0">
              <a:solidFill>
                <a:schemeClr val="bg1">
                  <a:lumMod val="95000"/>
                </a:schemeClr>
              </a:solidFill>
              <a:latin typeface="Arial" panose="020B0604020202020204" pitchFamily="34" charset="0"/>
            </a:endParaRPr>
          </a:p>
        </p:txBody>
      </p:sp>
      <p:pic>
        <p:nvPicPr>
          <p:cNvPr id="7" name="Picture 6" descr="A screenshot of a computer&#10;&#10;AI-generated content may be incorrect.">
            <a:extLst>
              <a:ext uri="{FF2B5EF4-FFF2-40B4-BE49-F238E27FC236}">
                <a16:creationId xmlns:a16="http://schemas.microsoft.com/office/drawing/2014/main" id="{98C800F4-556A-8566-260E-3BFF3B7B6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36" y="1253910"/>
            <a:ext cx="9502601" cy="5345213"/>
          </a:xfrm>
          <a:prstGeom prst="rect">
            <a:avLst/>
          </a:prstGeom>
        </p:spPr>
      </p:pic>
    </p:spTree>
    <p:extLst>
      <p:ext uri="{BB962C8B-B14F-4D97-AF65-F5344CB8AC3E}">
        <p14:creationId xmlns:p14="http://schemas.microsoft.com/office/powerpoint/2010/main" val="3683680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670E7-B880-3E62-5DF9-C2BFCBB44A7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85D1D8A-7C5D-192A-9EC1-BB0ADE770790}"/>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0E5B49EC-EEAB-A2C7-111C-41B03D14FB9E}"/>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9F47FE-1F32-383F-37AA-C71855A69505}"/>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855E6070-32DF-0C36-82DE-AF98E40E7C52}"/>
              </a:ext>
            </a:extLst>
          </p:cNvPr>
          <p:cNvSpPr>
            <a:spLocks noGrp="1"/>
          </p:cNvSpPr>
          <p:nvPr>
            <p:ph type="body" sz="quarter" idx="10"/>
          </p:nvPr>
        </p:nvSpPr>
        <p:spPr/>
        <p:txBody>
          <a:bodyPr/>
          <a:lstStyle/>
          <a:p>
            <a:r>
              <a:rPr lang="en-US" altLang="ko-KR" sz="3600" b="1" dirty="0">
                <a:solidFill>
                  <a:schemeClr val="bg1"/>
                </a:solidFill>
              </a:rPr>
              <a:t> Trichoscopic có kết nối hệ thống phân tích</a:t>
            </a:r>
            <a:endParaRPr lang="en-US" sz="3600" dirty="0">
              <a:solidFill>
                <a:schemeClr val="bg1">
                  <a:lumMod val="95000"/>
                </a:schemeClr>
              </a:solidFill>
              <a:latin typeface="Arial" panose="020B0604020202020204" pitchFamily="34" charset="0"/>
            </a:endParaRPr>
          </a:p>
        </p:txBody>
      </p:sp>
      <p:pic>
        <p:nvPicPr>
          <p:cNvPr id="8" name="Picture 7" descr="A screenshot of a computer&#10;&#10;AI-generated content may be incorrect.">
            <a:extLst>
              <a:ext uri="{FF2B5EF4-FFF2-40B4-BE49-F238E27FC236}">
                <a16:creationId xmlns:a16="http://schemas.microsoft.com/office/drawing/2014/main" id="{1C3565DF-0A9B-80E9-8E87-88DFEE3B5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17" y="1717110"/>
            <a:ext cx="7772400" cy="4371975"/>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AC54A45C-7E72-FEF0-1BB5-84E0C6FF5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2278" y="1735494"/>
            <a:ext cx="7772400" cy="4371975"/>
          </a:xfrm>
          <a:prstGeom prst="rect">
            <a:avLst/>
          </a:prstGeom>
        </p:spPr>
      </p:pic>
    </p:spTree>
    <p:extLst>
      <p:ext uri="{BB962C8B-B14F-4D97-AF65-F5344CB8AC3E}">
        <p14:creationId xmlns:p14="http://schemas.microsoft.com/office/powerpoint/2010/main" val="2361017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19DD0F8-D376-40AA-B6B8-D6AD7EE71C1D}"/>
              </a:ext>
            </a:extLst>
          </p:cNvPr>
          <p:cNvGrpSpPr/>
          <p:nvPr/>
        </p:nvGrpSpPr>
        <p:grpSpPr>
          <a:xfrm>
            <a:off x="3231328" y="3998987"/>
            <a:ext cx="5729344" cy="1950452"/>
            <a:chOff x="3952875" y="2284730"/>
            <a:chExt cx="4591050" cy="2816544"/>
          </a:xfrm>
        </p:grpSpPr>
        <p:sp>
          <p:nvSpPr>
            <p:cNvPr id="7" name="Rectangle 6">
              <a:extLst>
                <a:ext uri="{FF2B5EF4-FFF2-40B4-BE49-F238E27FC236}">
                  <a16:creationId xmlns:a16="http://schemas.microsoft.com/office/drawing/2014/main" id="{3926D144-96D9-4609-96FE-F185AF81B67B}"/>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BFA5EE-206B-42C6-9F3B-0C3FFBDC7ECD}"/>
                </a:ext>
              </a:extLst>
            </p:cNvPr>
            <p:cNvSpPr/>
            <p:nvPr userDrawn="1"/>
          </p:nvSpPr>
          <p:spPr>
            <a:xfrm>
              <a:off x="4121436" y="2563964"/>
              <a:ext cx="4253929" cy="2258076"/>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1DF8EF26-7AD5-4E7F-95B3-9A57CF80C483}"/>
              </a:ext>
            </a:extLst>
          </p:cNvPr>
          <p:cNvSpPr txBox="1"/>
          <p:nvPr/>
        </p:nvSpPr>
        <p:spPr>
          <a:xfrm>
            <a:off x="1" y="4257285"/>
            <a:ext cx="12191999" cy="1015663"/>
          </a:xfrm>
          <a:prstGeom prst="rect">
            <a:avLst/>
          </a:prstGeom>
          <a:noFill/>
        </p:spPr>
        <p:txBody>
          <a:bodyPr wrap="square" rtlCol="0" anchor="ctr">
            <a:spAutoFit/>
          </a:bodyPr>
          <a:lstStyle/>
          <a:p>
            <a:pPr algn="ctr"/>
            <a:r>
              <a:rPr lang="en-US" altLang="ko-KR" sz="6000" dirty="0">
                <a:solidFill>
                  <a:schemeClr val="bg1"/>
                </a:solidFill>
                <a:cs typeface="Arial" pitchFamily="34" charset="0"/>
              </a:rPr>
              <a:t>THANK YOU</a:t>
            </a:r>
            <a:endParaRPr lang="ko-KR" altLang="en-US" sz="6000" dirty="0">
              <a:solidFill>
                <a:schemeClr val="bg1"/>
              </a:solidFill>
              <a:cs typeface="Arial" pitchFamily="34" charset="0"/>
            </a:endParaRPr>
          </a:p>
        </p:txBody>
      </p:sp>
    </p:spTree>
    <p:extLst>
      <p:ext uri="{BB962C8B-B14F-4D97-AF65-F5344CB8AC3E}">
        <p14:creationId xmlns:p14="http://schemas.microsoft.com/office/powerpoint/2010/main" val="821656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A4BDA0-C270-4764-9C18-A593BCE2C965}"/>
              </a:ext>
            </a:extLst>
          </p:cNvPr>
          <p:cNvSpPr txBox="1"/>
          <p:nvPr/>
        </p:nvSpPr>
        <p:spPr>
          <a:xfrm>
            <a:off x="1062446" y="867902"/>
            <a:ext cx="3662848" cy="923330"/>
          </a:xfrm>
          <a:prstGeom prst="rect">
            <a:avLst/>
          </a:prstGeom>
          <a:noFill/>
        </p:spPr>
        <p:txBody>
          <a:bodyPr wrap="square" rtlCol="0" anchor="ctr">
            <a:spAutoFit/>
          </a:bodyPr>
          <a:lstStyle/>
          <a:p>
            <a:pPr algn="r"/>
            <a:r>
              <a:rPr lang="en-US" altLang="ko-KR" sz="5400" dirty="0">
                <a:solidFill>
                  <a:schemeClr val="bg1"/>
                </a:solidFill>
                <a:cs typeface="Arial" pitchFamily="34" charset="0"/>
              </a:rPr>
              <a:t>NỘI DUNG</a:t>
            </a:r>
            <a:endParaRPr lang="ko-KR" altLang="en-US" sz="5400" dirty="0">
              <a:solidFill>
                <a:schemeClr val="bg1"/>
              </a:solidFill>
              <a:cs typeface="Arial" pitchFamily="34" charset="0"/>
            </a:endParaRPr>
          </a:p>
        </p:txBody>
      </p:sp>
      <p:grpSp>
        <p:nvGrpSpPr>
          <p:cNvPr id="3" name="Group 2">
            <a:extLst>
              <a:ext uri="{FF2B5EF4-FFF2-40B4-BE49-F238E27FC236}">
                <a16:creationId xmlns:a16="http://schemas.microsoft.com/office/drawing/2014/main" id="{71EEDD8F-21EE-4529-B34B-786FC45A4E84}"/>
              </a:ext>
            </a:extLst>
          </p:cNvPr>
          <p:cNvGrpSpPr/>
          <p:nvPr/>
        </p:nvGrpSpPr>
        <p:grpSpPr>
          <a:xfrm>
            <a:off x="4725294" y="467865"/>
            <a:ext cx="6735633" cy="5922270"/>
            <a:chOff x="3952875" y="2284730"/>
            <a:chExt cx="4591050" cy="2816544"/>
          </a:xfrm>
        </p:grpSpPr>
        <p:sp>
          <p:nvSpPr>
            <p:cNvPr id="5" name="Rectangle 4">
              <a:extLst>
                <a:ext uri="{FF2B5EF4-FFF2-40B4-BE49-F238E27FC236}">
                  <a16:creationId xmlns:a16="http://schemas.microsoft.com/office/drawing/2014/main" id="{98147EE4-3F48-4BF3-B9D8-DC86F6C4FB41}"/>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05DC372-B4FF-4D2B-A176-27A903C2DC1E}"/>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F9525E3F-1288-4E47-9DDD-6E6E868E8798}"/>
              </a:ext>
            </a:extLst>
          </p:cNvPr>
          <p:cNvSpPr/>
          <p:nvPr/>
        </p:nvSpPr>
        <p:spPr>
          <a:xfrm>
            <a:off x="5549279" y="1375045"/>
            <a:ext cx="777210" cy="777208"/>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Oval 8">
            <a:extLst>
              <a:ext uri="{FF2B5EF4-FFF2-40B4-BE49-F238E27FC236}">
                <a16:creationId xmlns:a16="http://schemas.microsoft.com/office/drawing/2014/main" id="{82D24387-E5FF-480F-9206-3F39D9ACA0B6}"/>
              </a:ext>
            </a:extLst>
          </p:cNvPr>
          <p:cNvSpPr/>
          <p:nvPr/>
        </p:nvSpPr>
        <p:spPr>
          <a:xfrm>
            <a:off x="5511643" y="4358803"/>
            <a:ext cx="777210" cy="777208"/>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Oval 9">
            <a:extLst>
              <a:ext uri="{FF2B5EF4-FFF2-40B4-BE49-F238E27FC236}">
                <a16:creationId xmlns:a16="http://schemas.microsoft.com/office/drawing/2014/main" id="{0121B5C0-EA29-4C42-8AD1-8236E7937277}"/>
              </a:ext>
            </a:extLst>
          </p:cNvPr>
          <p:cNvSpPr/>
          <p:nvPr/>
        </p:nvSpPr>
        <p:spPr>
          <a:xfrm>
            <a:off x="5558503" y="2798916"/>
            <a:ext cx="777210" cy="777208"/>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a:extLst>
              <a:ext uri="{FF2B5EF4-FFF2-40B4-BE49-F238E27FC236}">
                <a16:creationId xmlns:a16="http://schemas.microsoft.com/office/drawing/2014/main" id="{E70691D3-6C9E-41D7-8BD4-95A5A370EDD5}"/>
              </a:ext>
            </a:extLst>
          </p:cNvPr>
          <p:cNvSpPr txBox="1"/>
          <p:nvPr/>
        </p:nvSpPr>
        <p:spPr>
          <a:xfrm>
            <a:off x="6517629" y="1522221"/>
            <a:ext cx="4720356" cy="461665"/>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Tổng quan về Trichoscopy</a:t>
            </a:r>
            <a:endParaRPr lang="ko-KR" altLang="en-US" sz="2400" b="1" dirty="0">
              <a:solidFill>
                <a:schemeClr val="bg1"/>
              </a:solidFill>
              <a:cs typeface="Arial" pitchFamily="34" charset="0"/>
            </a:endParaRPr>
          </a:p>
        </p:txBody>
      </p:sp>
      <p:sp>
        <p:nvSpPr>
          <p:cNvPr id="14" name="TextBox 13">
            <a:extLst>
              <a:ext uri="{FF2B5EF4-FFF2-40B4-BE49-F238E27FC236}">
                <a16:creationId xmlns:a16="http://schemas.microsoft.com/office/drawing/2014/main" id="{FB85A20E-BC2F-4902-9E49-A6913CBDEC02}"/>
              </a:ext>
            </a:extLst>
          </p:cNvPr>
          <p:cNvSpPr txBox="1"/>
          <p:nvPr/>
        </p:nvSpPr>
        <p:spPr>
          <a:xfrm>
            <a:off x="5596139" y="1510812"/>
            <a:ext cx="682192" cy="523220"/>
          </a:xfrm>
          <a:prstGeom prst="rect">
            <a:avLst/>
          </a:prstGeom>
          <a:noFill/>
        </p:spPr>
        <p:txBody>
          <a:bodyPr wrap="square" lIns="108000" rIns="108000" rtlCol="0">
            <a:spAutoFit/>
          </a:bodyPr>
          <a:lstStyle/>
          <a:p>
            <a:pPr algn="ctr"/>
            <a:r>
              <a:rPr lang="en-US" altLang="ko-KR" sz="2800" b="1" dirty="0">
                <a:solidFill>
                  <a:schemeClr val="bg1"/>
                </a:solidFill>
                <a:cs typeface="Arial" pitchFamily="34" charset="0"/>
              </a:rPr>
              <a:t>01</a:t>
            </a:r>
            <a:endParaRPr lang="ko-KR" altLang="en-US" sz="2800" b="1" dirty="0">
              <a:solidFill>
                <a:schemeClr val="bg1"/>
              </a:solidFill>
              <a:cs typeface="Arial" pitchFamily="34" charset="0"/>
            </a:endParaRPr>
          </a:p>
        </p:txBody>
      </p:sp>
      <p:sp>
        <p:nvSpPr>
          <p:cNvPr id="17" name="TextBox 16">
            <a:extLst>
              <a:ext uri="{FF2B5EF4-FFF2-40B4-BE49-F238E27FC236}">
                <a16:creationId xmlns:a16="http://schemas.microsoft.com/office/drawing/2014/main" id="{09A82234-31CA-4D46-8E52-5DF953CE14D5}"/>
              </a:ext>
            </a:extLst>
          </p:cNvPr>
          <p:cNvSpPr txBox="1"/>
          <p:nvPr/>
        </p:nvSpPr>
        <p:spPr>
          <a:xfrm>
            <a:off x="6545873" y="2744439"/>
            <a:ext cx="4507692" cy="1200329"/>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Hình ảnh Trichoscopic đặc trưng của một số bệnh tóc và da đầu thường gặp</a:t>
            </a:r>
            <a:endParaRPr lang="ko-KR" altLang="en-US" sz="2400" b="1" dirty="0">
              <a:solidFill>
                <a:schemeClr val="bg1"/>
              </a:solidFill>
              <a:cs typeface="Arial" pitchFamily="34" charset="0"/>
            </a:endParaRPr>
          </a:p>
        </p:txBody>
      </p:sp>
      <p:sp>
        <p:nvSpPr>
          <p:cNvPr id="18" name="TextBox 17">
            <a:extLst>
              <a:ext uri="{FF2B5EF4-FFF2-40B4-BE49-F238E27FC236}">
                <a16:creationId xmlns:a16="http://schemas.microsoft.com/office/drawing/2014/main" id="{0B378013-482D-403B-865D-7B1B84976F15}"/>
              </a:ext>
            </a:extLst>
          </p:cNvPr>
          <p:cNvSpPr txBox="1"/>
          <p:nvPr/>
        </p:nvSpPr>
        <p:spPr>
          <a:xfrm>
            <a:off x="5605363" y="2934683"/>
            <a:ext cx="682192" cy="523220"/>
          </a:xfrm>
          <a:prstGeom prst="rect">
            <a:avLst/>
          </a:prstGeom>
          <a:noFill/>
        </p:spPr>
        <p:txBody>
          <a:bodyPr wrap="square" lIns="108000" rIns="108000" rtlCol="0">
            <a:spAutoFit/>
          </a:bodyPr>
          <a:lstStyle/>
          <a:p>
            <a:pPr algn="ctr"/>
            <a:r>
              <a:rPr lang="en-US" altLang="ko-KR" sz="2800" b="1" dirty="0">
                <a:solidFill>
                  <a:schemeClr val="bg1"/>
                </a:solidFill>
                <a:cs typeface="Arial" pitchFamily="34" charset="0"/>
              </a:rPr>
              <a:t>02</a:t>
            </a:r>
            <a:endParaRPr lang="ko-KR" altLang="en-US" sz="2800" b="1" dirty="0">
              <a:solidFill>
                <a:schemeClr val="bg1"/>
              </a:solidFill>
              <a:cs typeface="Arial" pitchFamily="34" charset="0"/>
            </a:endParaRPr>
          </a:p>
        </p:txBody>
      </p:sp>
      <p:sp>
        <p:nvSpPr>
          <p:cNvPr id="21" name="TextBox 20">
            <a:extLst>
              <a:ext uri="{FF2B5EF4-FFF2-40B4-BE49-F238E27FC236}">
                <a16:creationId xmlns:a16="http://schemas.microsoft.com/office/drawing/2014/main" id="{C6196035-CF56-4FDB-B3EF-7A642E1E8CDA}"/>
              </a:ext>
            </a:extLst>
          </p:cNvPr>
          <p:cNvSpPr txBox="1"/>
          <p:nvPr/>
        </p:nvSpPr>
        <p:spPr>
          <a:xfrm>
            <a:off x="6499013" y="4458616"/>
            <a:ext cx="4507692" cy="830997"/>
          </a:xfrm>
          <a:prstGeom prst="rect">
            <a:avLst/>
          </a:prstGeom>
          <a:noFill/>
        </p:spPr>
        <p:txBody>
          <a:bodyPr wrap="square" lIns="108000" rIns="108000" rtlCol="0">
            <a:spAutoFit/>
          </a:bodyPr>
          <a:lstStyle/>
          <a:p>
            <a:r>
              <a:rPr lang="en-US" altLang="ko-KR" sz="2400" b="1" dirty="0">
                <a:solidFill>
                  <a:schemeClr val="bg1"/>
                </a:solidFill>
                <a:cs typeface="Arial" pitchFamily="34" charset="0"/>
              </a:rPr>
              <a:t>Các loại Trichoscopy và ứng dung trên thực hành</a:t>
            </a:r>
            <a:endParaRPr lang="ko-KR" altLang="en-US" sz="2400" b="1" dirty="0">
              <a:solidFill>
                <a:schemeClr val="bg1"/>
              </a:solidFill>
              <a:cs typeface="Arial" pitchFamily="34" charset="0"/>
            </a:endParaRPr>
          </a:p>
        </p:txBody>
      </p:sp>
      <p:sp>
        <p:nvSpPr>
          <p:cNvPr id="22" name="TextBox 21">
            <a:extLst>
              <a:ext uri="{FF2B5EF4-FFF2-40B4-BE49-F238E27FC236}">
                <a16:creationId xmlns:a16="http://schemas.microsoft.com/office/drawing/2014/main" id="{BEFE2132-22FB-494E-9FDE-0D3987834F26}"/>
              </a:ext>
            </a:extLst>
          </p:cNvPr>
          <p:cNvSpPr txBox="1"/>
          <p:nvPr/>
        </p:nvSpPr>
        <p:spPr>
          <a:xfrm>
            <a:off x="5558503" y="4494570"/>
            <a:ext cx="682192" cy="523220"/>
          </a:xfrm>
          <a:prstGeom prst="rect">
            <a:avLst/>
          </a:prstGeom>
          <a:noFill/>
        </p:spPr>
        <p:txBody>
          <a:bodyPr wrap="square" lIns="108000" rIns="108000" rtlCol="0">
            <a:spAutoFit/>
          </a:bodyPr>
          <a:lstStyle/>
          <a:p>
            <a:pPr algn="ctr"/>
            <a:r>
              <a:rPr lang="en-US" altLang="ko-KR" sz="2800" b="1" dirty="0">
                <a:solidFill>
                  <a:schemeClr val="bg1"/>
                </a:solidFill>
                <a:cs typeface="Arial" pitchFamily="34" charset="0"/>
              </a:rPr>
              <a:t>03</a:t>
            </a:r>
            <a:endParaRPr lang="ko-KR" altLang="en-US" sz="2800" b="1" dirty="0">
              <a:solidFill>
                <a:schemeClr val="bg1"/>
              </a:solidFill>
              <a:cs typeface="Arial" pitchFamily="34" charset="0"/>
            </a:endParaRPr>
          </a:p>
        </p:txBody>
      </p:sp>
    </p:spTree>
    <p:extLst>
      <p:ext uri="{BB962C8B-B14F-4D97-AF65-F5344CB8AC3E}">
        <p14:creationId xmlns:p14="http://schemas.microsoft.com/office/powerpoint/2010/main" val="3148822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5F7BA-FBB9-F10F-B438-0500DC55299B}"/>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A6C3BC1-748B-1D3F-4D36-A41D8D9BF1A1}"/>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11F2B73B-6C9B-913B-51E5-B76A78EDBEB6}"/>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A13E765-705E-F636-0657-6F23E760D158}"/>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D78F0744-78CC-7342-183E-84B624D52006}"/>
              </a:ext>
            </a:extLst>
          </p:cNvPr>
          <p:cNvSpPr>
            <a:spLocks noGrp="1"/>
          </p:cNvSpPr>
          <p:nvPr>
            <p:ph type="body" sz="quarter" idx="10"/>
          </p:nvPr>
        </p:nvSpPr>
        <p:spPr/>
        <p:txBody>
          <a:bodyPr/>
          <a:lstStyle/>
          <a:p>
            <a:r>
              <a:rPr lang="en-US" sz="4000" dirty="0">
                <a:solidFill>
                  <a:schemeClr val="bg1">
                    <a:lumMod val="95000"/>
                  </a:schemeClr>
                </a:solidFill>
                <a:latin typeface="Arial" panose="020B0604020202020204" pitchFamily="34" charset="0"/>
              </a:rPr>
              <a:t>Tổng quan về da đầu và nang tóc</a:t>
            </a:r>
          </a:p>
        </p:txBody>
      </p:sp>
      <p:sp>
        <p:nvSpPr>
          <p:cNvPr id="7" name="TextBox 6">
            <a:extLst>
              <a:ext uri="{FF2B5EF4-FFF2-40B4-BE49-F238E27FC236}">
                <a16:creationId xmlns:a16="http://schemas.microsoft.com/office/drawing/2014/main" id="{A93DDE35-843C-F74C-40D8-30627D0955C9}"/>
              </a:ext>
            </a:extLst>
          </p:cNvPr>
          <p:cNvSpPr txBox="1"/>
          <p:nvPr/>
        </p:nvSpPr>
        <p:spPr>
          <a:xfrm>
            <a:off x="4966336" y="1391657"/>
            <a:ext cx="6930390" cy="4409669"/>
          </a:xfrm>
          <a:prstGeom prst="rect">
            <a:avLst/>
          </a:prstGeom>
          <a:noFill/>
        </p:spPr>
        <p:txBody>
          <a:bodyPr wrap="square" rtlCol="0">
            <a:spAutoFit/>
          </a:bodyPr>
          <a:lstStyle/>
          <a:p>
            <a:pPr marL="342900" indent="-342900" algn="just">
              <a:lnSpc>
                <a:spcPct val="200000"/>
              </a:lnSpc>
              <a:buFont typeface="Arial" panose="020B0604020202020204" pitchFamily="34" charset="0"/>
              <a:buChar char="•"/>
            </a:pPr>
            <a:r>
              <a:rPr lang="en-VN" sz="2400" dirty="0">
                <a:solidFill>
                  <a:schemeClr val="tx2">
                    <a:lumMod val="75000"/>
                  </a:schemeClr>
                </a:solidFill>
                <a:latin typeface="Arial" panose="020B0604020202020204" pitchFamily="34" charset="0"/>
                <a:cs typeface="Arial" panose="020B0604020202020204" pitchFamily="34" charset="0"/>
              </a:rPr>
              <a:t>Kích thước sợi tóc từ 0.05 đến 0.12 mm</a:t>
            </a:r>
          </a:p>
          <a:p>
            <a:pPr marL="342900" indent="-342900" algn="just">
              <a:lnSpc>
                <a:spcPct val="200000"/>
              </a:lnSpc>
              <a:buFont typeface="Arial" panose="020B0604020202020204" pitchFamily="34" charset="0"/>
              <a:buChar char="•"/>
            </a:pPr>
            <a:r>
              <a:rPr lang="en-VN" sz="2400" dirty="0">
                <a:solidFill>
                  <a:schemeClr val="tx2">
                    <a:lumMod val="75000"/>
                  </a:schemeClr>
                </a:solidFill>
                <a:latin typeface="Arial" panose="020B0604020202020204" pitchFamily="34" charset="0"/>
                <a:cs typeface="Arial" panose="020B0604020202020204" pitchFamily="34" charset="0"/>
              </a:rPr>
              <a:t>Kích thước mạch máu da đầu từ 0.01-0.2 mm</a:t>
            </a:r>
            <a:endParaRPr lang="en-US" sz="2400" dirty="0">
              <a:solidFill>
                <a:schemeClr val="tx2">
                  <a:lumMod val="75000"/>
                </a:schemeClr>
              </a:solidFill>
              <a:latin typeface="Arial" panose="020B0604020202020204" pitchFamily="34" charset="0"/>
              <a:cs typeface="Arial" panose="020B0604020202020204" pitchFamily="34" charset="0"/>
            </a:endParaRPr>
          </a:p>
          <a:p>
            <a:pPr marL="342900" indent="-342900" algn="just">
              <a:lnSpc>
                <a:spcPct val="200000"/>
              </a:lnSpc>
              <a:buFont typeface="Arial" panose="020B0604020202020204" pitchFamily="34" charset="0"/>
              <a:buChar char="•"/>
            </a:pPr>
            <a:r>
              <a:rPr lang="en-VN" sz="2400" dirty="0">
                <a:solidFill>
                  <a:schemeClr val="tx2">
                    <a:lumMod val="75000"/>
                  </a:schemeClr>
                </a:solidFill>
                <a:latin typeface="Arial" panose="020B0604020202020204" pitchFamily="34" charset="0"/>
                <a:cs typeface="Arial" panose="020B0604020202020204" pitchFamily="34" charset="0"/>
              </a:rPr>
              <a:t>Các bất thường về da đầu và nang tóc chiếm tỉ lệ cao trong cộng đồng</a:t>
            </a:r>
            <a:endParaRPr lang="en-US" sz="2400" dirty="0">
              <a:solidFill>
                <a:schemeClr val="tx2">
                  <a:lumMod val="75000"/>
                </a:schemeClr>
              </a:solidFill>
              <a:latin typeface="Arial" panose="020B0604020202020204" pitchFamily="34" charset="0"/>
              <a:cs typeface="Arial" panose="020B0604020202020204" pitchFamily="34" charset="0"/>
            </a:endParaRPr>
          </a:p>
          <a:p>
            <a:pPr marL="342900" indent="-342900" algn="just">
              <a:lnSpc>
                <a:spcPct val="200000"/>
              </a:lnSpc>
              <a:buFont typeface="Arial" panose="020B0604020202020204" pitchFamily="34" charset="0"/>
              <a:buChar char="•"/>
            </a:pPr>
            <a:r>
              <a:rPr lang="en-US" sz="2400" dirty="0">
                <a:solidFill>
                  <a:schemeClr val="tx2">
                    <a:lumMod val="75000"/>
                  </a:schemeClr>
                </a:solidFill>
                <a:latin typeface="Arial" panose="020B0604020202020204" pitchFamily="34" charset="0"/>
                <a:cs typeface="Arial" panose="020B0604020202020204" pitchFamily="34" charset="0"/>
              </a:rPr>
              <a:t>K</a:t>
            </a:r>
            <a:r>
              <a:rPr lang="en-VN" sz="2400" dirty="0">
                <a:solidFill>
                  <a:schemeClr val="tx2">
                    <a:lumMod val="75000"/>
                  </a:schemeClr>
                </a:solidFill>
                <a:latin typeface="Arial" panose="020B0604020202020204" pitchFamily="34" charset="0"/>
                <a:cs typeface="Arial" panose="020B0604020202020204" pitchFamily="34" charset="0"/>
              </a:rPr>
              <a:t>hó quan sát bằng mắt thường nên có thể chẩn đoán nhầm hoặc bỏ sót</a:t>
            </a:r>
            <a:endParaRPr lang="en-US" sz="2400" dirty="0">
              <a:solidFill>
                <a:schemeClr val="tx2">
                  <a:lumMod val="7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957682C-4895-C170-A8F5-EE567188CBC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8110" y="1290057"/>
            <a:ext cx="4461963" cy="2593135"/>
          </a:xfrm>
          <a:prstGeom prst="rect">
            <a:avLst/>
          </a:prstGeom>
          <a:noFill/>
          <a:ln>
            <a:noFill/>
          </a:ln>
        </p:spPr>
      </p:pic>
    </p:spTree>
    <p:extLst>
      <p:ext uri="{BB962C8B-B14F-4D97-AF65-F5344CB8AC3E}">
        <p14:creationId xmlns:p14="http://schemas.microsoft.com/office/powerpoint/2010/main" val="3528233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3473B3-53B7-30A6-1358-802C4160BE0B}"/>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37F54C84-A959-1847-9F8D-CD55D4EC16C3}"/>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76255FA-4BFC-AED7-1C7F-3715E730CD3B}"/>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D9B85F3A-0D98-4AE5-8CED-AA4A4CF82188}"/>
              </a:ext>
            </a:extLst>
          </p:cNvPr>
          <p:cNvSpPr>
            <a:spLocks noGrp="1"/>
          </p:cNvSpPr>
          <p:nvPr>
            <p:ph type="body" sz="quarter" idx="10"/>
          </p:nvPr>
        </p:nvSpPr>
        <p:spPr/>
        <p:txBody>
          <a:bodyPr/>
          <a:lstStyle/>
          <a:p>
            <a:r>
              <a:rPr lang="en-US" sz="4000" dirty="0">
                <a:solidFill>
                  <a:schemeClr val="bg1">
                    <a:lumMod val="95000"/>
                  </a:schemeClr>
                </a:solidFill>
                <a:latin typeface="Arial" panose="020B0604020202020204" pitchFamily="34" charset="0"/>
              </a:rPr>
              <a:t>Trichoscopy?</a:t>
            </a:r>
          </a:p>
        </p:txBody>
      </p:sp>
      <p:sp>
        <p:nvSpPr>
          <p:cNvPr id="7" name="TextBox 6">
            <a:extLst>
              <a:ext uri="{FF2B5EF4-FFF2-40B4-BE49-F238E27FC236}">
                <a16:creationId xmlns:a16="http://schemas.microsoft.com/office/drawing/2014/main" id="{4ACE97E5-D2A4-70CD-D328-4DACA68D63F1}"/>
              </a:ext>
            </a:extLst>
          </p:cNvPr>
          <p:cNvSpPr txBox="1"/>
          <p:nvPr/>
        </p:nvSpPr>
        <p:spPr>
          <a:xfrm>
            <a:off x="816558" y="1290057"/>
            <a:ext cx="10809385" cy="168956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vi-VN" sz="2400" b="1"/>
              <a:t>Trichoscopy</a:t>
            </a:r>
            <a:r>
              <a:rPr lang="vi-VN" sz="2400"/>
              <a:t> là kỹ thuật hình ảnh không xâm lấn sử dụng kính hiển vi hoặc dermoscope để quan sát các cấu trúc tóc, nang tóc và da đầu với độ phóng đại thường từ khoảng ×10 (máy cầm tay)  đến ×1000 (máy nối camera)</a:t>
            </a:r>
            <a:endParaRPr lang="en-US" sz="2400"/>
          </a:p>
        </p:txBody>
      </p:sp>
      <p:pic>
        <p:nvPicPr>
          <p:cNvPr id="8" name="Picture 7" descr="Close-up of a person's ear with skin rash&#10;&#10;Description automatically generated">
            <a:extLst>
              <a:ext uri="{FF2B5EF4-FFF2-40B4-BE49-F238E27FC236}">
                <a16:creationId xmlns:a16="http://schemas.microsoft.com/office/drawing/2014/main" id="{81957B8B-7950-028E-0816-5F5BE98281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529" y="3308378"/>
            <a:ext cx="1880881" cy="1551011"/>
          </a:xfrm>
          <a:prstGeom prst="rect">
            <a:avLst/>
          </a:prstGeom>
        </p:spPr>
      </p:pic>
      <p:pic>
        <p:nvPicPr>
          <p:cNvPr id="9" name="Picture 8" descr="A close-up of a person's forehead&#10;&#10;Description automatically generated">
            <a:extLst>
              <a:ext uri="{FF2B5EF4-FFF2-40B4-BE49-F238E27FC236}">
                <a16:creationId xmlns:a16="http://schemas.microsoft.com/office/drawing/2014/main" id="{72A1CB24-CDA5-17E4-4FDD-5730875BB49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2450650" y="3307254"/>
            <a:ext cx="1664150" cy="1552135"/>
          </a:xfrm>
          <a:prstGeom prst="rect">
            <a:avLst/>
          </a:prstGeom>
          <a:ln>
            <a:noFill/>
          </a:ln>
          <a:extLst>
            <a:ext uri="{53640926-AAD7-44D8-BBD7-CCE9431645EC}">
              <a14:shadowObscured xmlns:a14="http://schemas.microsoft.com/office/drawing/2010/main"/>
            </a:ext>
          </a:extLst>
        </p:spPr>
      </p:pic>
      <p:pic>
        <p:nvPicPr>
          <p:cNvPr id="10" name="Picture 9" descr="A close-up of a person's head&#10;&#10;Description automatically generated">
            <a:extLst>
              <a:ext uri="{FF2B5EF4-FFF2-40B4-BE49-F238E27FC236}">
                <a16:creationId xmlns:a16="http://schemas.microsoft.com/office/drawing/2014/main" id="{DEF74BF0-B327-C83B-DC75-5D1505AE1DB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323529" y="4957169"/>
            <a:ext cx="1880881" cy="1693821"/>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0F0C4FBC-4650-8064-2DB2-1A456D2E6F18}"/>
              </a:ext>
            </a:extLst>
          </p:cNvPr>
          <p:cNvPicPr>
            <a:picLocks noChangeAspect="1"/>
          </p:cNvPicPr>
          <p:nvPr/>
        </p:nvPicPr>
        <p:blipFill>
          <a:blip r:embed="rId6">
            <a:extLst>
              <a:ext uri="{28A0092B-C50C-407E-A947-70E740481C1C}">
                <a14:useLocalDpi xmlns:a14="http://schemas.microsoft.com/office/drawing/2010/main" val="0"/>
              </a:ext>
            </a:extLst>
          </a:blip>
          <a:srcRect l="4455" r="7068"/>
          <a:stretch/>
        </p:blipFill>
        <p:spPr bwMode="auto">
          <a:xfrm>
            <a:off x="2450650" y="4957169"/>
            <a:ext cx="1664150" cy="1693821"/>
          </a:xfrm>
          <a:prstGeom prst="rect">
            <a:avLst/>
          </a:prstGeom>
          <a:noFill/>
          <a:ln>
            <a:noFill/>
          </a:ln>
        </p:spPr>
      </p:pic>
      <p:pic>
        <p:nvPicPr>
          <p:cNvPr id="12" name="Picture 11">
            <a:extLst>
              <a:ext uri="{FF2B5EF4-FFF2-40B4-BE49-F238E27FC236}">
                <a16:creationId xmlns:a16="http://schemas.microsoft.com/office/drawing/2014/main" id="{AC5011FC-70BF-C5A9-9503-37C7DDACD90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9987590" y="3306903"/>
            <a:ext cx="1880881" cy="1601921"/>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A1DCBF4A-05BA-32E9-5AEB-9F4A21627B8B}"/>
              </a:ext>
            </a:extLst>
          </p:cNvPr>
          <p:cNvPicPr>
            <a:picLocks noChangeAspect="1"/>
          </p:cNvPicPr>
          <p:nvPr/>
        </p:nvPicPr>
        <p:blipFill>
          <a:blip r:embed="rId8">
            <a:extLst>
              <a:ext uri="{28A0092B-C50C-407E-A947-70E740481C1C}">
                <a14:useLocalDpi xmlns:a14="http://schemas.microsoft.com/office/drawing/2010/main"/>
              </a:ext>
            </a:extLst>
          </a:blip>
          <a:srcRect r="8500"/>
          <a:stretch/>
        </p:blipFill>
        <p:spPr bwMode="auto">
          <a:xfrm>
            <a:off x="7698211" y="3277370"/>
            <a:ext cx="2032396" cy="1581668"/>
          </a:xfrm>
          <a:prstGeom prst="rect">
            <a:avLst/>
          </a:prstGeom>
          <a:noFill/>
          <a:ln>
            <a:noFill/>
          </a:ln>
        </p:spPr>
      </p:pic>
      <p:pic>
        <p:nvPicPr>
          <p:cNvPr id="14" name="Picture 13" descr="Close-up of hair growths&#10;&#10;Description automatically generated">
            <a:extLst>
              <a:ext uri="{FF2B5EF4-FFF2-40B4-BE49-F238E27FC236}">
                <a16:creationId xmlns:a16="http://schemas.microsoft.com/office/drawing/2014/main" id="{83F28A48-D84A-B0CF-2896-F8A732E5C61A}"/>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9987590" y="4956818"/>
            <a:ext cx="1880881" cy="1694172"/>
          </a:xfrm>
          <a:prstGeom prst="rect">
            <a:avLst/>
          </a:prstGeom>
        </p:spPr>
      </p:pic>
      <p:pic>
        <p:nvPicPr>
          <p:cNvPr id="15" name="Picture 14">
            <a:extLst>
              <a:ext uri="{FF2B5EF4-FFF2-40B4-BE49-F238E27FC236}">
                <a16:creationId xmlns:a16="http://schemas.microsoft.com/office/drawing/2014/main" id="{7D86D5B0-A901-D782-6243-5CA9176F1F6D}"/>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bwMode="auto">
          <a:xfrm>
            <a:off x="7582695" y="4956818"/>
            <a:ext cx="2183912" cy="1689565"/>
          </a:xfrm>
          <a:prstGeom prst="rect">
            <a:avLst/>
          </a:prstGeom>
          <a:noFill/>
          <a:ln>
            <a:noFill/>
          </a:ln>
        </p:spPr>
      </p:pic>
      <p:pic>
        <p:nvPicPr>
          <p:cNvPr id="1026" name="Picture 2">
            <a:extLst>
              <a:ext uri="{FF2B5EF4-FFF2-40B4-BE49-F238E27FC236}">
                <a16:creationId xmlns:a16="http://schemas.microsoft.com/office/drawing/2014/main" id="{B340F511-2581-7432-02AE-3C77E85A8AF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7372" t="15071" r="10953" b="2928"/>
          <a:stretch>
            <a:fillRect/>
          </a:stretch>
        </p:blipFill>
        <p:spPr bwMode="auto">
          <a:xfrm>
            <a:off x="4835387" y="3959422"/>
            <a:ext cx="2142237" cy="1898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649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E9C2C-E8AA-3FA1-8EC7-0377C800577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8837C015-0595-CE3C-FA51-E8E0FF6F0933}"/>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BC2DEC3C-DAE9-F3EF-4FC3-159EDF2E5B0A}"/>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7BFCAC-3044-915D-D245-BDCC3D160A6E}"/>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1971DA9E-CBF1-BBF1-79F8-17737B53FBB4}"/>
              </a:ext>
            </a:extLst>
          </p:cNvPr>
          <p:cNvSpPr>
            <a:spLocks noGrp="1"/>
          </p:cNvSpPr>
          <p:nvPr>
            <p:ph type="body" sz="quarter" idx="10"/>
          </p:nvPr>
        </p:nvSpPr>
        <p:spPr/>
        <p:txBody>
          <a:bodyPr/>
          <a:lstStyle/>
          <a:p>
            <a:r>
              <a:rPr lang="en-US" sz="4000" dirty="0">
                <a:solidFill>
                  <a:schemeClr val="bg1">
                    <a:lumMod val="95000"/>
                  </a:schemeClr>
                </a:solidFill>
                <a:latin typeface="Arial" panose="020B0604020202020204" pitchFamily="34" charset="0"/>
              </a:rPr>
              <a:t>Trichoscopy: Nguyên lý hoạt động</a:t>
            </a:r>
          </a:p>
        </p:txBody>
      </p:sp>
      <p:sp>
        <p:nvSpPr>
          <p:cNvPr id="7" name="TextBox 6">
            <a:extLst>
              <a:ext uri="{FF2B5EF4-FFF2-40B4-BE49-F238E27FC236}">
                <a16:creationId xmlns:a16="http://schemas.microsoft.com/office/drawing/2014/main" id="{E95993D7-D95E-7F6A-9B92-87E0EFE420A3}"/>
              </a:ext>
            </a:extLst>
          </p:cNvPr>
          <p:cNvSpPr txBox="1"/>
          <p:nvPr/>
        </p:nvSpPr>
        <p:spPr>
          <a:xfrm>
            <a:off x="468671" y="1343171"/>
            <a:ext cx="8673382" cy="2239844"/>
          </a:xfrm>
          <a:prstGeom prst="rect">
            <a:avLst/>
          </a:prstGeom>
          <a:noFill/>
        </p:spPr>
        <p:txBody>
          <a:bodyPr wrap="square" rtlCol="0">
            <a:spAutoFit/>
          </a:bodyPr>
          <a:lstStyle/>
          <a:p>
            <a:pPr>
              <a:lnSpc>
                <a:spcPct val="150000"/>
              </a:lnSpc>
            </a:pPr>
            <a:r>
              <a:rPr lang="vi-VN" sz="2400"/>
              <a:t>Dựa trên </a:t>
            </a:r>
            <a:r>
              <a:rPr lang="vi-VN" sz="2400" b="1"/>
              <a:t>nguyên lý ánh sáng</a:t>
            </a:r>
            <a:r>
              <a:rPr lang="vi-VN" sz="2400"/>
              <a:t>: quan sát ánh sáng phản xạ và truyền từ da đầu và tóc, sử dụng ánh sáng phân cực hoặc không phân cực, để làm nổi bật các bất thường cấu trúc nang tóc, trụ tóc, sắc tố, mạch máu, biểu mô da đầu</a:t>
            </a:r>
            <a:endParaRPr lang="en-US" sz="2400"/>
          </a:p>
        </p:txBody>
      </p:sp>
      <p:pic>
        <p:nvPicPr>
          <p:cNvPr id="6" name="Picture 2">
            <a:extLst>
              <a:ext uri="{FF2B5EF4-FFF2-40B4-BE49-F238E27FC236}">
                <a16:creationId xmlns:a16="http://schemas.microsoft.com/office/drawing/2014/main" id="{7DF55613-9DB6-867A-91FD-F78C466AD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50" y="3887618"/>
            <a:ext cx="7037406" cy="26308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D599910-9243-E895-87E7-85D71C2C7608}"/>
              </a:ext>
            </a:extLst>
          </p:cNvPr>
          <p:cNvSpPr txBox="1"/>
          <p:nvPr/>
        </p:nvSpPr>
        <p:spPr>
          <a:xfrm>
            <a:off x="1987421" y="6614598"/>
            <a:ext cx="4759118" cy="261610"/>
          </a:xfrm>
          <a:prstGeom prst="rect">
            <a:avLst/>
          </a:prstGeom>
          <a:noFill/>
        </p:spPr>
        <p:txBody>
          <a:bodyPr wrap="square">
            <a:spAutoFit/>
          </a:bodyPr>
          <a:lstStyle/>
          <a:p>
            <a:pPr rtl="0">
              <a:spcBef>
                <a:spcPts val="0"/>
              </a:spcBef>
              <a:spcAft>
                <a:spcPts val="0"/>
              </a:spcAft>
            </a:pPr>
            <a:r>
              <a:rPr lang="en-US" sz="1100" b="0" i="0" u="none" strike="noStrike" dirty="0" err="1">
                <a:solidFill>
                  <a:srgbClr val="000000"/>
                </a:solidFill>
                <a:effectLst/>
                <a:latin typeface="Arial" panose="020B0604020202020204" pitchFamily="34" charset="0"/>
              </a:rPr>
              <a:t>Dermoscopy</a:t>
            </a:r>
            <a:r>
              <a:rPr lang="en-US" sz="1100" b="0" i="0" u="none" strike="noStrike" dirty="0">
                <a:solidFill>
                  <a:srgbClr val="000000"/>
                </a:solidFill>
                <a:effectLst/>
                <a:latin typeface="Arial" panose="020B0604020202020204" pitchFamily="34" charset="0"/>
              </a:rPr>
              <a:t> – Histopathology Correlation, 2021</a:t>
            </a:r>
            <a:endParaRPr lang="en-US" sz="1400" b="0" dirty="0">
              <a:effectLst/>
            </a:endParaRPr>
          </a:p>
        </p:txBody>
      </p:sp>
      <p:pic>
        <p:nvPicPr>
          <p:cNvPr id="17" name="Picture 2">
            <a:extLst>
              <a:ext uri="{FF2B5EF4-FFF2-40B4-BE49-F238E27FC236}">
                <a16:creationId xmlns:a16="http://schemas.microsoft.com/office/drawing/2014/main" id="{73C55433-C1D2-A4AA-D140-2B20CD401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1998" y="1770743"/>
            <a:ext cx="3160001" cy="497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837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8AA8F-594C-5FA7-FB4C-508E3F06616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B4B6607D-25A5-4D3D-CAB6-27D38A67E3A0}"/>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E24923B1-2995-B491-063A-D4D89083A3E6}"/>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77BD523-8383-E9C4-8289-2B27B9B31342}"/>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E6F9497E-8B78-7344-66F4-4F0DD0E7D4BF}"/>
              </a:ext>
            </a:extLst>
          </p:cNvPr>
          <p:cNvSpPr>
            <a:spLocks noGrp="1"/>
          </p:cNvSpPr>
          <p:nvPr>
            <p:ph type="body" sz="quarter" idx="10"/>
          </p:nvPr>
        </p:nvSpPr>
        <p:spPr/>
        <p:txBody>
          <a:bodyPr/>
          <a:lstStyle/>
          <a:p>
            <a:r>
              <a:rPr lang="en-US" sz="4000" dirty="0">
                <a:solidFill>
                  <a:schemeClr val="bg1">
                    <a:lumMod val="95000"/>
                  </a:schemeClr>
                </a:solidFill>
                <a:latin typeface="Arial" panose="020B0604020202020204" pitchFamily="34" charset="0"/>
              </a:rPr>
              <a:t>Trichoscopy: Nguyên lý hoạt động</a:t>
            </a:r>
          </a:p>
        </p:txBody>
      </p:sp>
      <p:sp>
        <p:nvSpPr>
          <p:cNvPr id="16" name="TextBox 15">
            <a:extLst>
              <a:ext uri="{FF2B5EF4-FFF2-40B4-BE49-F238E27FC236}">
                <a16:creationId xmlns:a16="http://schemas.microsoft.com/office/drawing/2014/main" id="{438B0BB8-4FDF-ABEE-FFB8-50C0299FB6D3}"/>
              </a:ext>
            </a:extLst>
          </p:cNvPr>
          <p:cNvSpPr txBox="1"/>
          <p:nvPr/>
        </p:nvSpPr>
        <p:spPr>
          <a:xfrm>
            <a:off x="1987421" y="6614598"/>
            <a:ext cx="4759118" cy="261610"/>
          </a:xfrm>
          <a:prstGeom prst="rect">
            <a:avLst/>
          </a:prstGeom>
          <a:noFill/>
        </p:spPr>
        <p:txBody>
          <a:bodyPr wrap="square">
            <a:spAutoFit/>
          </a:bodyPr>
          <a:lstStyle/>
          <a:p>
            <a:pPr rtl="0">
              <a:spcBef>
                <a:spcPts val="0"/>
              </a:spcBef>
              <a:spcAft>
                <a:spcPts val="0"/>
              </a:spcAft>
            </a:pPr>
            <a:r>
              <a:rPr lang="en-US" sz="1100" b="0" i="0" u="none" strike="noStrike" dirty="0" err="1">
                <a:solidFill>
                  <a:srgbClr val="000000"/>
                </a:solidFill>
                <a:effectLst/>
                <a:latin typeface="Arial" panose="020B0604020202020204" pitchFamily="34" charset="0"/>
              </a:rPr>
              <a:t>Dermoscopy</a:t>
            </a:r>
            <a:r>
              <a:rPr lang="en-US" sz="1100" b="0" i="0" u="none" strike="noStrike" dirty="0">
                <a:solidFill>
                  <a:srgbClr val="000000"/>
                </a:solidFill>
                <a:effectLst/>
                <a:latin typeface="Arial" panose="020B0604020202020204" pitchFamily="34" charset="0"/>
              </a:rPr>
              <a:t> – Histopathology Correlation, 2021</a:t>
            </a:r>
            <a:endParaRPr lang="en-US" sz="1400" b="0" dirty="0">
              <a:effectLst/>
            </a:endParaRPr>
          </a:p>
        </p:txBody>
      </p:sp>
      <p:pic>
        <p:nvPicPr>
          <p:cNvPr id="8" name="Google Shape;170;p32">
            <a:extLst>
              <a:ext uri="{FF2B5EF4-FFF2-40B4-BE49-F238E27FC236}">
                <a16:creationId xmlns:a16="http://schemas.microsoft.com/office/drawing/2014/main" id="{9E091991-DD3E-F1E3-61AB-8B51732BC30C}"/>
              </a:ext>
            </a:extLst>
          </p:cNvPr>
          <p:cNvPicPr preferRelativeResize="0"/>
          <p:nvPr/>
        </p:nvPicPr>
        <p:blipFill>
          <a:blip r:embed="rId3">
            <a:alphaModFix/>
          </a:blip>
          <a:stretch>
            <a:fillRect/>
          </a:stretch>
        </p:blipFill>
        <p:spPr>
          <a:xfrm>
            <a:off x="5740169" y="2645066"/>
            <a:ext cx="6156557" cy="3629892"/>
          </a:xfrm>
          <a:prstGeom prst="rect">
            <a:avLst/>
          </a:prstGeom>
          <a:noFill/>
          <a:ln>
            <a:noFill/>
          </a:ln>
        </p:spPr>
      </p:pic>
      <p:pic>
        <p:nvPicPr>
          <p:cNvPr id="9" name="Picture 2">
            <a:extLst>
              <a:ext uri="{FF2B5EF4-FFF2-40B4-BE49-F238E27FC236}">
                <a16:creationId xmlns:a16="http://schemas.microsoft.com/office/drawing/2014/main" id="{03D32A99-B9E4-C839-6DF4-7D9D9D829E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48"/>
          <a:stretch/>
        </p:blipFill>
        <p:spPr bwMode="auto">
          <a:xfrm>
            <a:off x="323529" y="2444175"/>
            <a:ext cx="5060075" cy="40316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B40C78D-34A4-33C8-66BD-85B6CDDCA506}"/>
              </a:ext>
            </a:extLst>
          </p:cNvPr>
          <p:cNvSpPr txBox="1"/>
          <p:nvPr/>
        </p:nvSpPr>
        <p:spPr>
          <a:xfrm>
            <a:off x="468670" y="1343171"/>
            <a:ext cx="10539301" cy="1131848"/>
          </a:xfrm>
          <a:prstGeom prst="rect">
            <a:avLst/>
          </a:prstGeom>
          <a:noFill/>
        </p:spPr>
        <p:txBody>
          <a:bodyPr wrap="square" rtlCol="0">
            <a:spAutoFit/>
          </a:bodyPr>
          <a:lstStyle/>
          <a:p>
            <a:pPr>
              <a:lnSpc>
                <a:spcPct val="150000"/>
              </a:lnSpc>
            </a:pPr>
            <a:r>
              <a:rPr lang="vi-VN" sz="2400"/>
              <a:t>Ánh sáng không phân cực: quan sát cấu trúc bề mặt</a:t>
            </a:r>
          </a:p>
          <a:p>
            <a:pPr>
              <a:lnSpc>
                <a:spcPct val="150000"/>
              </a:lnSpc>
            </a:pPr>
            <a:r>
              <a:rPr lang="vi-VN" sz="2400"/>
              <a:t>Ánh sáng phân cực: quan sát những cấu trúc nằm sâu hơn dưới da</a:t>
            </a:r>
            <a:endParaRPr lang="en-US" sz="2400"/>
          </a:p>
        </p:txBody>
      </p:sp>
    </p:spTree>
    <p:extLst>
      <p:ext uri="{BB962C8B-B14F-4D97-AF65-F5344CB8AC3E}">
        <p14:creationId xmlns:p14="http://schemas.microsoft.com/office/powerpoint/2010/main" val="2297074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EF58F-4D50-B41D-6E4C-215F2AF6DE2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454DFF08-77F2-6CC2-47CB-1C1CDB62A451}"/>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0FAFD8F6-D3CF-2D54-A684-544AFEAE06E7}"/>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1545AA5-57A0-E137-481C-D783569C0863}"/>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FA1E66F3-AE20-A109-77EA-11F203CE26BB}"/>
              </a:ext>
            </a:extLst>
          </p:cNvPr>
          <p:cNvSpPr>
            <a:spLocks noGrp="1"/>
          </p:cNvSpPr>
          <p:nvPr>
            <p:ph type="body" sz="quarter" idx="10"/>
          </p:nvPr>
        </p:nvSpPr>
        <p:spPr/>
        <p:txBody>
          <a:bodyPr/>
          <a:lstStyle/>
          <a:p>
            <a:r>
              <a:rPr lang="en-US" sz="4000" dirty="0">
                <a:solidFill>
                  <a:schemeClr val="bg1">
                    <a:lumMod val="95000"/>
                  </a:schemeClr>
                </a:solidFill>
                <a:latin typeface="Arial" panose="020B0604020202020204" pitchFamily="34" charset="0"/>
              </a:rPr>
              <a:t>Trichoscopy: Ưu điểm và hạn chế</a:t>
            </a:r>
          </a:p>
        </p:txBody>
      </p:sp>
      <p:sp>
        <p:nvSpPr>
          <p:cNvPr id="7" name="TextBox 6">
            <a:extLst>
              <a:ext uri="{FF2B5EF4-FFF2-40B4-BE49-F238E27FC236}">
                <a16:creationId xmlns:a16="http://schemas.microsoft.com/office/drawing/2014/main" id="{31AC0BD3-0A71-DD1C-8FA4-34B0C2DC134F}"/>
              </a:ext>
            </a:extLst>
          </p:cNvPr>
          <p:cNvSpPr txBox="1"/>
          <p:nvPr/>
        </p:nvSpPr>
        <p:spPr>
          <a:xfrm>
            <a:off x="816557" y="1459285"/>
            <a:ext cx="10240221" cy="390183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vi-VN" sz="2400" b="1">
                <a:solidFill>
                  <a:schemeClr val="tx2">
                    <a:lumMod val="75000"/>
                  </a:schemeClr>
                </a:solidFill>
                <a:latin typeface="Arial" panose="020B0604020202020204" pitchFamily="34" charset="0"/>
                <a:cs typeface="Arial" panose="020B0604020202020204" pitchFamily="34" charset="0"/>
              </a:rPr>
              <a:t>Ưu điểm</a:t>
            </a:r>
            <a:r>
              <a:rPr lang="vi-VN" sz="2400">
                <a:solidFill>
                  <a:schemeClr val="tx2">
                    <a:lumMod val="75000"/>
                  </a:schemeClr>
                </a:solidFill>
                <a:latin typeface="Arial" panose="020B0604020202020204" pitchFamily="34" charset="0"/>
                <a:cs typeface="Arial" panose="020B0604020202020204" pitchFamily="34" charset="0"/>
              </a:rPr>
              <a:t>: không đau, nhanh, có thể lặp lại, hỗ trợ theo dõi tiến triển và hiệu quả điều trị, giúp tránh sinh thiết khi không cần thiết. </a:t>
            </a:r>
          </a:p>
          <a:p>
            <a:pPr marL="342900" indent="-342900">
              <a:lnSpc>
                <a:spcPct val="150000"/>
              </a:lnSpc>
              <a:buFont typeface="Arial" panose="020B0604020202020204" pitchFamily="34" charset="0"/>
              <a:buChar char="•"/>
            </a:pPr>
            <a:r>
              <a:rPr lang="vi-VN" sz="2400" b="1">
                <a:solidFill>
                  <a:schemeClr val="tx2">
                    <a:lumMod val="75000"/>
                  </a:schemeClr>
                </a:solidFill>
                <a:latin typeface="Arial" panose="020B0604020202020204" pitchFamily="34" charset="0"/>
                <a:cs typeface="Arial" panose="020B0604020202020204" pitchFamily="34" charset="0"/>
              </a:rPr>
              <a:t>Hạn chế</a:t>
            </a:r>
            <a:r>
              <a:rPr lang="vi-VN" sz="2400">
                <a:solidFill>
                  <a:schemeClr val="tx2">
                    <a:lumMod val="75000"/>
                  </a:schemeClr>
                </a:solidFill>
                <a:latin typeface="Arial" panose="020B0604020202020204" pitchFamily="34" charset="0"/>
                <a:cs typeface="Arial" panose="020B0604020202020204" pitchFamily="34" charset="0"/>
              </a:rPr>
              <a:t>: phụ thuộc vào kinh nghiệm người khám, ảnh hưởng của loại tóc (texture, màu, xoăn), giai đoạn bệnh (mới/tiến triển/cicatricial vs non-cicatricial)</a:t>
            </a:r>
          </a:p>
          <a:p>
            <a:pPr marL="342900" indent="-342900">
              <a:lnSpc>
                <a:spcPct val="150000"/>
              </a:lnSpc>
              <a:buFont typeface="Arial" panose="020B0604020202020204" pitchFamily="34" charset="0"/>
              <a:buChar char="•"/>
            </a:pPr>
            <a:r>
              <a:rPr lang="vi-VN" sz="2400">
                <a:solidFill>
                  <a:schemeClr val="tx2">
                    <a:lumMod val="75000"/>
                  </a:schemeClr>
                </a:solidFill>
                <a:latin typeface="Arial" panose="020B0604020202020204" pitchFamily="34" charset="0"/>
                <a:cs typeface="Arial" panose="020B0604020202020204" pitchFamily="34" charset="0"/>
              </a:rPr>
              <a:t>Cần thêm nghiên cứu để chuẩn hoá hình ảnh da đầu, nang tóc với từng sắc tộc và sắc tố da.</a:t>
            </a:r>
          </a:p>
        </p:txBody>
      </p:sp>
    </p:spTree>
    <p:extLst>
      <p:ext uri="{BB962C8B-B14F-4D97-AF65-F5344CB8AC3E}">
        <p14:creationId xmlns:p14="http://schemas.microsoft.com/office/powerpoint/2010/main" val="363056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C0F76-AAB9-2B5D-6549-F72EEE08E15F}"/>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5147309F-2278-24E3-CB18-491F7D750157}"/>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F9619825-115C-03C8-1440-A1D47D09A205}"/>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1F4C5C-45C0-7E4A-B477-1DB2FDB29FA5}"/>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A552BEE9-3A97-03F0-2BD7-FA0D9B2064B9}"/>
              </a:ext>
            </a:extLst>
          </p:cNvPr>
          <p:cNvSpPr>
            <a:spLocks noGrp="1"/>
          </p:cNvSpPr>
          <p:nvPr>
            <p:ph type="body" sz="quarter" idx="10"/>
          </p:nvPr>
        </p:nvSpPr>
        <p:spPr/>
        <p:txBody>
          <a:bodyPr/>
          <a:lstStyle/>
          <a:p>
            <a:r>
              <a:rPr lang="en-US" altLang="ko-KR" sz="4000" b="1" dirty="0">
                <a:solidFill>
                  <a:schemeClr val="bg1"/>
                </a:solidFill>
              </a:rPr>
              <a:t>Hình ảnh Trichoscopic đặc trưng</a:t>
            </a:r>
            <a:endParaRPr lang="en-US" sz="4000" dirty="0">
              <a:solidFill>
                <a:schemeClr val="bg1">
                  <a:lumMod val="95000"/>
                </a:schemeClr>
              </a:solidFill>
              <a:latin typeface="Arial" panose="020B0604020202020204" pitchFamily="34" charset="0"/>
            </a:endParaRPr>
          </a:p>
        </p:txBody>
      </p:sp>
      <p:sp>
        <p:nvSpPr>
          <p:cNvPr id="7" name="TextBox 6">
            <a:extLst>
              <a:ext uri="{FF2B5EF4-FFF2-40B4-BE49-F238E27FC236}">
                <a16:creationId xmlns:a16="http://schemas.microsoft.com/office/drawing/2014/main" id="{5A15927D-7E5B-FF23-4FBC-166A86FF379D}"/>
              </a:ext>
            </a:extLst>
          </p:cNvPr>
          <p:cNvSpPr txBox="1"/>
          <p:nvPr/>
        </p:nvSpPr>
        <p:spPr>
          <a:xfrm>
            <a:off x="816557" y="1459285"/>
            <a:ext cx="10240221" cy="445583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vi-VN" sz="2400"/>
              <a:t>Trichoscopy cho phép xác định các dấu hiệu đặc trưng của nhiều bệnh lý da đầu và tóc. </a:t>
            </a:r>
          </a:p>
          <a:p>
            <a:pPr marL="342900" indent="-342900">
              <a:lnSpc>
                <a:spcPct val="150000"/>
              </a:lnSpc>
              <a:buFont typeface="Arial" panose="020B0604020202020204" pitchFamily="34" charset="0"/>
              <a:buChar char="•"/>
            </a:pPr>
            <a:r>
              <a:rPr lang="vi-VN" sz="2400"/>
              <a:t>Các dấu hiệu có thể được phân loại thành 5 nhóm: </a:t>
            </a:r>
          </a:p>
          <a:p>
            <a:pPr marL="800100" lvl="1" indent="-342900">
              <a:lnSpc>
                <a:spcPct val="150000"/>
              </a:lnSpc>
              <a:buFont typeface="Arial" panose="020B0604020202020204" pitchFamily="34" charset="0"/>
              <a:buChar char="•"/>
            </a:pPr>
            <a:r>
              <a:rPr lang="vi-VN" sz="2400"/>
              <a:t>Sợi tóc </a:t>
            </a:r>
          </a:p>
          <a:p>
            <a:pPr marL="800100" lvl="1" indent="-342900">
              <a:lnSpc>
                <a:spcPct val="150000"/>
              </a:lnSpc>
              <a:buFont typeface="Arial" panose="020B0604020202020204" pitchFamily="34" charset="0"/>
              <a:buChar char="•"/>
            </a:pPr>
            <a:r>
              <a:rPr lang="vi-VN" sz="2400"/>
              <a:t>Nang lông </a:t>
            </a:r>
          </a:p>
          <a:p>
            <a:pPr marL="800100" lvl="1" indent="-342900">
              <a:lnSpc>
                <a:spcPct val="150000"/>
              </a:lnSpc>
              <a:buFont typeface="Arial" panose="020B0604020202020204" pitchFamily="34" charset="0"/>
              <a:buChar char="•"/>
            </a:pPr>
            <a:r>
              <a:rPr lang="vi-VN" sz="2400"/>
              <a:t>Quanh nang lông </a:t>
            </a:r>
          </a:p>
          <a:p>
            <a:pPr marL="800100" lvl="1" indent="-342900">
              <a:lnSpc>
                <a:spcPct val="150000"/>
              </a:lnSpc>
              <a:buFont typeface="Arial" panose="020B0604020202020204" pitchFamily="34" charset="0"/>
              <a:buChar char="•"/>
            </a:pPr>
            <a:r>
              <a:rPr lang="vi-VN" sz="2400"/>
              <a:t>Da đầu </a:t>
            </a:r>
          </a:p>
          <a:p>
            <a:pPr marL="800100" lvl="1" indent="-342900">
              <a:lnSpc>
                <a:spcPct val="150000"/>
              </a:lnSpc>
              <a:buFont typeface="Arial" panose="020B0604020202020204" pitchFamily="34" charset="0"/>
              <a:buChar char="•"/>
            </a:pPr>
            <a:r>
              <a:rPr lang="vi-VN" sz="2400"/>
              <a:t>Phân bố tóc</a:t>
            </a:r>
            <a:endParaRPr lang="vi-VN" sz="240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2382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8C45B-1D1F-DA6F-1C96-8E46F4FF4EC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58E46C91-D127-74AF-CA2A-948683958F26}"/>
              </a:ext>
            </a:extLst>
          </p:cNvPr>
          <p:cNvGrpSpPr/>
          <p:nvPr/>
        </p:nvGrpSpPr>
        <p:grpSpPr>
          <a:xfrm>
            <a:off x="816558" y="247135"/>
            <a:ext cx="10539301" cy="914401"/>
            <a:chOff x="3952875" y="2284730"/>
            <a:chExt cx="4591050" cy="2816544"/>
          </a:xfrm>
        </p:grpSpPr>
        <p:sp>
          <p:nvSpPr>
            <p:cNvPr id="4" name="Rectangle 3">
              <a:extLst>
                <a:ext uri="{FF2B5EF4-FFF2-40B4-BE49-F238E27FC236}">
                  <a16:creationId xmlns:a16="http://schemas.microsoft.com/office/drawing/2014/main" id="{4FB2FDD9-8578-E4CE-7FE8-B70B22C2D6DE}"/>
                </a:ext>
              </a:extLst>
            </p:cNvPr>
            <p:cNvSpPr/>
            <p:nvPr userDrawn="1"/>
          </p:nvSpPr>
          <p:spPr>
            <a:xfrm>
              <a:off x="3952875" y="2284730"/>
              <a:ext cx="4591050" cy="2816544"/>
            </a:xfrm>
            <a:prstGeom prst="rect">
              <a:avLst/>
            </a:prstGeom>
            <a:solidFill>
              <a:schemeClr val="accent3"/>
            </a:solidFill>
            <a:ln>
              <a:noFill/>
            </a:ln>
            <a:effectLst>
              <a:outerShdw blurRad="1016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E54C72-4AC4-208E-64EF-07DDF98BCC64}"/>
                </a:ext>
              </a:extLst>
            </p:cNvPr>
            <p:cNvSpPr/>
            <p:nvPr userDrawn="1"/>
          </p:nvSpPr>
          <p:spPr>
            <a:xfrm>
              <a:off x="4083157" y="2398836"/>
              <a:ext cx="4330485" cy="2588333"/>
            </a:xfrm>
            <a:prstGeom prst="rect">
              <a:avLst/>
            </a:prstGeom>
            <a:solidFill>
              <a:schemeClr val="accent3"/>
            </a:solidFill>
            <a:ln>
              <a:noFill/>
            </a:ln>
            <a:effectLst>
              <a:innerShdw blurRad="165100">
                <a:schemeClr val="accent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35B0C321-32E9-1ED6-D0F1-8CF9D603DE79}"/>
              </a:ext>
            </a:extLst>
          </p:cNvPr>
          <p:cNvSpPr>
            <a:spLocks noGrp="1"/>
          </p:cNvSpPr>
          <p:nvPr>
            <p:ph type="body" sz="quarter" idx="10"/>
          </p:nvPr>
        </p:nvSpPr>
        <p:spPr/>
        <p:txBody>
          <a:bodyPr/>
          <a:lstStyle/>
          <a:p>
            <a:r>
              <a:rPr lang="en-US" altLang="ko-KR" sz="3600" b="1" dirty="0">
                <a:solidFill>
                  <a:schemeClr val="bg1"/>
                </a:solidFill>
              </a:rPr>
              <a:t>Hình ảnh Trichoscopic - Rụng tóc từng mảng</a:t>
            </a:r>
            <a:endParaRPr lang="en-US" sz="3600" dirty="0">
              <a:solidFill>
                <a:schemeClr val="bg1">
                  <a:lumMod val="95000"/>
                </a:schemeClr>
              </a:solidFill>
              <a:latin typeface="Arial" panose="020B0604020202020204" pitchFamily="34" charset="0"/>
            </a:endParaRPr>
          </a:p>
        </p:txBody>
      </p:sp>
      <p:sp>
        <p:nvSpPr>
          <p:cNvPr id="7" name="TextBox 6">
            <a:extLst>
              <a:ext uri="{FF2B5EF4-FFF2-40B4-BE49-F238E27FC236}">
                <a16:creationId xmlns:a16="http://schemas.microsoft.com/office/drawing/2014/main" id="{EB313CB4-9FBE-8CDE-0FD5-9BB79121085A}"/>
              </a:ext>
            </a:extLst>
          </p:cNvPr>
          <p:cNvSpPr txBox="1"/>
          <p:nvPr/>
        </p:nvSpPr>
        <p:spPr>
          <a:xfrm>
            <a:off x="816558" y="1186756"/>
            <a:ext cx="10240221" cy="223984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a:t>Chấm vàng (yellow dots) </a:t>
            </a:r>
          </a:p>
          <a:p>
            <a:pPr marL="342900" indent="-342900">
              <a:lnSpc>
                <a:spcPct val="150000"/>
              </a:lnSpc>
              <a:buFont typeface="Arial" panose="020B0604020202020204" pitchFamily="34" charset="0"/>
              <a:buChar char="•"/>
            </a:pPr>
            <a:r>
              <a:rPr lang="en-US" sz="2400"/>
              <a:t>Chấm đen (black dots) </a:t>
            </a:r>
          </a:p>
          <a:p>
            <a:pPr marL="342900" indent="-342900">
              <a:lnSpc>
                <a:spcPct val="150000"/>
              </a:lnSpc>
              <a:buFont typeface="Arial" panose="020B0604020202020204" pitchFamily="34" charset="0"/>
              <a:buChar char="•"/>
            </a:pPr>
            <a:r>
              <a:rPr lang="en-US" sz="2400"/>
              <a:t>Tóc hình dấu chấm than (exclamation mark hairs)</a:t>
            </a:r>
          </a:p>
          <a:p>
            <a:pPr marL="342900" indent="-342900">
              <a:lnSpc>
                <a:spcPct val="150000"/>
              </a:lnSpc>
              <a:buFont typeface="Arial" panose="020B0604020202020204" pitchFamily="34" charset="0"/>
              <a:buChar char="•"/>
            </a:pPr>
            <a:r>
              <a:rPr lang="en-US" sz="2400"/>
              <a:t>Ngoài ra còn có tóc gãy và tóc mọc lại mất sắc tố</a:t>
            </a:r>
            <a:endParaRPr lang="vi-VN" sz="2400">
              <a:solidFill>
                <a:schemeClr val="tx2">
                  <a:lumMod val="75000"/>
                </a:schemeClr>
              </a:solidFill>
              <a:latin typeface="Arial" panose="020B0604020202020204" pitchFamily="34" charset="0"/>
              <a:cs typeface="Arial" panose="020B0604020202020204" pitchFamily="34" charset="0"/>
            </a:endParaRPr>
          </a:p>
        </p:txBody>
      </p:sp>
      <p:pic>
        <p:nvPicPr>
          <p:cNvPr id="6" name="Picture 5" descr="Close-up of hair fibers&#10;&#10;Description automatically generated">
            <a:extLst>
              <a:ext uri="{FF2B5EF4-FFF2-40B4-BE49-F238E27FC236}">
                <a16:creationId xmlns:a16="http://schemas.microsoft.com/office/drawing/2014/main" id="{45FA388A-7DEC-E3C8-83DE-A03BF185BA02}"/>
              </a:ext>
            </a:extLst>
          </p:cNvPr>
          <p:cNvPicPr>
            <a:picLocks noChangeAspect="1"/>
          </p:cNvPicPr>
          <p:nvPr/>
        </p:nvPicPr>
        <p:blipFill>
          <a:blip r:embed="rId3"/>
          <a:stretch>
            <a:fillRect/>
          </a:stretch>
        </p:blipFill>
        <p:spPr>
          <a:xfrm>
            <a:off x="1206353" y="3451820"/>
            <a:ext cx="4353385" cy="3273608"/>
          </a:xfrm>
          <a:prstGeom prst="rect">
            <a:avLst/>
          </a:prstGeom>
        </p:spPr>
      </p:pic>
      <p:pic>
        <p:nvPicPr>
          <p:cNvPr id="8" name="Picture 7" descr="A close-up of a sign&#10;&#10;Description automatically generated">
            <a:extLst>
              <a:ext uri="{FF2B5EF4-FFF2-40B4-BE49-F238E27FC236}">
                <a16:creationId xmlns:a16="http://schemas.microsoft.com/office/drawing/2014/main" id="{9C01AE50-6713-3EDF-9CD1-1397FBAEE16B}"/>
              </a:ext>
            </a:extLst>
          </p:cNvPr>
          <p:cNvPicPr>
            <a:picLocks noChangeAspect="1"/>
          </p:cNvPicPr>
          <p:nvPr/>
        </p:nvPicPr>
        <p:blipFill>
          <a:blip r:embed="rId4"/>
          <a:stretch>
            <a:fillRect/>
          </a:stretch>
        </p:blipFill>
        <p:spPr>
          <a:xfrm>
            <a:off x="5936668" y="3426600"/>
            <a:ext cx="3096058" cy="3273608"/>
          </a:xfrm>
          <a:prstGeom prst="rect">
            <a:avLst/>
          </a:prstGeom>
        </p:spPr>
      </p:pic>
      <p:sp>
        <p:nvSpPr>
          <p:cNvPr id="9" name="TextBox 8">
            <a:extLst>
              <a:ext uri="{FF2B5EF4-FFF2-40B4-BE49-F238E27FC236}">
                <a16:creationId xmlns:a16="http://schemas.microsoft.com/office/drawing/2014/main" id="{ED3F0A54-8283-CA64-2B99-25B8BB0710BB}"/>
              </a:ext>
            </a:extLst>
          </p:cNvPr>
          <p:cNvSpPr txBox="1"/>
          <p:nvPr/>
        </p:nvSpPr>
        <p:spPr>
          <a:xfrm>
            <a:off x="8575651" y="6267204"/>
            <a:ext cx="3616349" cy="502573"/>
          </a:xfrm>
          <a:prstGeom prst="rect">
            <a:avLst/>
          </a:prstGeom>
          <a:noFill/>
        </p:spPr>
        <p:txBody>
          <a:bodyPr wrap="square" rtlCol="0">
            <a:spAutoFit/>
          </a:bodyPr>
          <a:lstStyle/>
          <a:p>
            <a:r>
              <a:rPr lang="en-VN" sz="1333" dirty="0"/>
              <a:t>Robert H.Johr, Dermoscopy An Illustrated Self-Assessment Guide, 2nd ed, 2015</a:t>
            </a:r>
          </a:p>
        </p:txBody>
      </p:sp>
    </p:spTree>
    <p:extLst>
      <p:ext uri="{BB962C8B-B14F-4D97-AF65-F5344CB8AC3E}">
        <p14:creationId xmlns:p14="http://schemas.microsoft.com/office/powerpoint/2010/main" val="3486870904"/>
      </p:ext>
    </p:extLst>
  </p:cSld>
  <p:clrMapOvr>
    <a:masterClrMapping/>
  </p:clrMapOvr>
</p:sld>
</file>

<file path=ppt/theme/theme1.xml><?xml version="1.0" encoding="utf-8"?>
<a:theme xmlns:a="http://schemas.openxmlformats.org/drawingml/2006/main" name="Cover and End Slide Master">
  <a:themeElements>
    <a:clrScheme name="Custom 2">
      <a:dk1>
        <a:sysClr val="windowText" lastClr="000000"/>
      </a:dk1>
      <a:lt1>
        <a:sysClr val="window" lastClr="FFFFFF"/>
      </a:lt1>
      <a:dk2>
        <a:srgbClr val="1F497D"/>
      </a:dk2>
      <a:lt2>
        <a:srgbClr val="EEECE1"/>
      </a:lt2>
      <a:accent1>
        <a:srgbClr val="62B7E8"/>
      </a:accent1>
      <a:accent2>
        <a:srgbClr val="4185B5"/>
      </a:accent2>
      <a:accent3>
        <a:srgbClr val="285D8D"/>
      </a:accent3>
      <a:accent4>
        <a:srgbClr val="134070"/>
      </a:accent4>
      <a:accent5>
        <a:srgbClr val="1A3253"/>
      </a:accent5>
      <a:accent6>
        <a:srgbClr val="091424"/>
      </a:accent6>
      <a:hlink>
        <a:srgbClr val="FFFF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Custom 2">
      <a:dk1>
        <a:sysClr val="windowText" lastClr="000000"/>
      </a:dk1>
      <a:lt1>
        <a:sysClr val="window" lastClr="FFFFFF"/>
      </a:lt1>
      <a:dk2>
        <a:srgbClr val="1F497D"/>
      </a:dk2>
      <a:lt2>
        <a:srgbClr val="EEECE1"/>
      </a:lt2>
      <a:accent1>
        <a:srgbClr val="62B7E8"/>
      </a:accent1>
      <a:accent2>
        <a:srgbClr val="4185B5"/>
      </a:accent2>
      <a:accent3>
        <a:srgbClr val="285D8D"/>
      </a:accent3>
      <a:accent4>
        <a:srgbClr val="134070"/>
      </a:accent4>
      <a:accent5>
        <a:srgbClr val="1A3253"/>
      </a:accent5>
      <a:accent6>
        <a:srgbClr val="091424"/>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Custom 2">
      <a:dk1>
        <a:sysClr val="windowText" lastClr="000000"/>
      </a:dk1>
      <a:lt1>
        <a:sysClr val="window" lastClr="FFFFFF"/>
      </a:lt1>
      <a:dk2>
        <a:srgbClr val="1F497D"/>
      </a:dk2>
      <a:lt2>
        <a:srgbClr val="EEECE1"/>
      </a:lt2>
      <a:accent1>
        <a:srgbClr val="62B7E8"/>
      </a:accent1>
      <a:accent2>
        <a:srgbClr val="4185B5"/>
      </a:accent2>
      <a:accent3>
        <a:srgbClr val="285D8D"/>
      </a:accent3>
      <a:accent4>
        <a:srgbClr val="134070"/>
      </a:accent4>
      <a:accent5>
        <a:srgbClr val="1A3253"/>
      </a:accent5>
      <a:accent6>
        <a:srgbClr val="091424"/>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2917</TotalTime>
  <Words>1046</Words>
  <Application>Microsoft Macintosh PowerPoint</Application>
  <PresentationFormat>Widescreen</PresentationFormat>
  <Paragraphs>97</Paragraphs>
  <Slides>19</Slides>
  <Notes>15</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19</vt:i4>
      </vt:variant>
    </vt:vector>
  </HeadingPairs>
  <TitlesOfParts>
    <vt:vector size="24" baseType="lpstr">
      <vt:lpstr>Arial</vt:lpstr>
      <vt:lpstr>Calibri</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Nhung Ly</cp:lastModifiedBy>
  <cp:revision>80</cp:revision>
  <dcterms:created xsi:type="dcterms:W3CDTF">2020-01-20T05:08:25Z</dcterms:created>
  <dcterms:modified xsi:type="dcterms:W3CDTF">2025-09-12T03:14:03Z</dcterms:modified>
</cp:coreProperties>
</file>